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366" r:id="rId5"/>
    <p:sldId id="260" r:id="rId6"/>
    <p:sldId id="364" r:id="rId7"/>
    <p:sldId id="283" r:id="rId8"/>
    <p:sldId id="365" r:id="rId9"/>
    <p:sldId id="303" r:id="rId1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744" y="108"/>
      </p:cViewPr>
      <p:guideLst/>
    </p:cSldViewPr>
  </p:slideViewPr>
  <p:notesTextViewPr>
    <p:cViewPr>
      <p:scale>
        <a:sx n="1" d="1"/>
        <a:sy n="1" d="1"/>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3" name="Shape 193"/>
          <p:cNvSpPr>
            <a:spLocks noGrp="1" noRot="1" noChangeAspect="1"/>
          </p:cNvSpPr>
          <p:nvPr>
            <p:ph type="sldImg"/>
          </p:nvPr>
        </p:nvSpPr>
        <p:spPr>
          <a:xfrm>
            <a:off x="1143000" y="685800"/>
            <a:ext cx="4572000" cy="3429000"/>
          </a:xfrm>
          <a:prstGeom prst="rect">
            <a:avLst/>
          </a:prstGeom>
        </p:spPr>
        <p:txBody>
          <a:bodyPr/>
          <a:lstStyle/>
          <a:p/>
        </p:txBody>
      </p:sp>
      <p:sp>
        <p:nvSpPr>
          <p:cNvPr id="194" name="Shape 194"/>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等线" panose="02010600030101010101" charset="-122"/>
      </a:defRPr>
    </a:lvl1pPr>
    <a:lvl2pPr indent="228600" latinLnBrk="0">
      <a:defRPr sz="1200">
        <a:latin typeface="+mj-lt"/>
        <a:ea typeface="+mj-ea"/>
        <a:cs typeface="+mj-cs"/>
        <a:sym typeface="等线" panose="02010600030101010101" charset="-122"/>
      </a:defRPr>
    </a:lvl2pPr>
    <a:lvl3pPr indent="457200" latinLnBrk="0">
      <a:defRPr sz="1200">
        <a:latin typeface="+mj-lt"/>
        <a:ea typeface="+mj-ea"/>
        <a:cs typeface="+mj-cs"/>
        <a:sym typeface="等线" panose="02010600030101010101" charset="-122"/>
      </a:defRPr>
    </a:lvl3pPr>
    <a:lvl4pPr indent="685800" latinLnBrk="0">
      <a:defRPr sz="1200">
        <a:latin typeface="+mj-lt"/>
        <a:ea typeface="+mj-ea"/>
        <a:cs typeface="+mj-cs"/>
        <a:sym typeface="等线" panose="02010600030101010101" charset="-122"/>
      </a:defRPr>
    </a:lvl4pPr>
    <a:lvl5pPr indent="914400" latinLnBrk="0">
      <a:defRPr sz="1200">
        <a:latin typeface="+mj-lt"/>
        <a:ea typeface="+mj-ea"/>
        <a:cs typeface="+mj-cs"/>
        <a:sym typeface="等线" panose="02010600030101010101" charset="-122"/>
      </a:defRPr>
    </a:lvl5pPr>
    <a:lvl6pPr indent="1143000" latinLnBrk="0">
      <a:defRPr sz="1200">
        <a:latin typeface="+mj-lt"/>
        <a:ea typeface="+mj-ea"/>
        <a:cs typeface="+mj-cs"/>
        <a:sym typeface="等线" panose="02010600030101010101" charset="-122"/>
      </a:defRPr>
    </a:lvl6pPr>
    <a:lvl7pPr indent="1371600" latinLnBrk="0">
      <a:defRPr sz="1200">
        <a:latin typeface="+mj-lt"/>
        <a:ea typeface="+mj-ea"/>
        <a:cs typeface="+mj-cs"/>
        <a:sym typeface="等线" panose="02010600030101010101" charset="-122"/>
      </a:defRPr>
    </a:lvl7pPr>
    <a:lvl8pPr indent="1600200" latinLnBrk="0">
      <a:defRPr sz="1200">
        <a:latin typeface="+mj-lt"/>
        <a:ea typeface="+mj-ea"/>
        <a:cs typeface="+mj-cs"/>
        <a:sym typeface="等线" panose="02010600030101010101" charset="-122"/>
      </a:defRPr>
    </a:lvl8pPr>
    <a:lvl9pPr indent="1828800" latinLnBrk="0">
      <a:defRPr sz="1200">
        <a:latin typeface="+mj-lt"/>
        <a:ea typeface="+mj-ea"/>
        <a:cs typeface="+mj-cs"/>
        <a:sym typeface="等线" panose="02010600030101010101" charset="-122"/>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noRot="1" noChangeAspect="1"/>
          </p:cNvSpPr>
          <p:nvPr>
            <p:ph type="sldImg"/>
          </p:nvPr>
        </p:nvSpPr>
        <p:spPr>
          <a:prstGeom prst="rect">
            <a:avLst/>
          </a:prstGeom>
        </p:spPr>
        <p:txBody>
          <a:bodyPr/>
          <a:lstStyle/>
          <a:p/>
        </p:txBody>
      </p:sp>
      <p:sp>
        <p:nvSpPr>
          <p:cNvPr id="214" name="Shape 214"/>
          <p:cNvSpPr>
            <a:spLocks noGrp="1"/>
          </p:cNvSpPr>
          <p:nvPr>
            <p:ph type="body" sz="quarter" idx="1"/>
          </p:nvPr>
        </p:nvSpPr>
        <p:spPr>
          <a:prstGeom prst="rect">
            <a:avLst/>
          </a:prstGeom>
        </p:spPr>
        <p:txBody>
          <a:bodyPr/>
          <a:lstStyle/>
          <a:p>
            <a:r>
              <a:t>2图；2文</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p:txBody>
      </p:sp>
      <p:sp>
        <p:nvSpPr>
          <p:cNvPr id="229" name="Shape 229"/>
          <p:cNvSpPr>
            <a:spLocks noGrp="1"/>
          </p:cNvSpPr>
          <p:nvPr>
            <p:ph type="body" sz="quarter" idx="1"/>
          </p:nvPr>
        </p:nvSpPr>
        <p:spPr>
          <a:prstGeom prst="rect">
            <a:avLst/>
          </a:prstGeom>
        </p:spPr>
        <p:txBody>
          <a:bodyPr/>
          <a:lstStyle/>
          <a:p>
            <a:r>
              <a:t>2图；2文</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p:txBody>
      </p:sp>
      <p:sp>
        <p:nvSpPr>
          <p:cNvPr id="229" name="Shape 229"/>
          <p:cNvSpPr>
            <a:spLocks noGrp="1"/>
          </p:cNvSpPr>
          <p:nvPr>
            <p:ph type="body" sz="quarter" idx="1"/>
          </p:nvPr>
        </p:nvSpPr>
        <p:spPr>
          <a:prstGeom prst="rect">
            <a:avLst/>
          </a:prstGeom>
        </p:spPr>
        <p:txBody>
          <a:bodyPr/>
          <a:lstStyle/>
          <a:p>
            <a:r>
              <a:t>2图；2文</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p:txBody>
      </p:sp>
      <p:sp>
        <p:nvSpPr>
          <p:cNvPr id="229" name="Shape 229"/>
          <p:cNvSpPr>
            <a:spLocks noGrp="1"/>
          </p:cNvSpPr>
          <p:nvPr>
            <p:ph type="body" sz="quarter" idx="1"/>
          </p:nvPr>
        </p:nvSpPr>
        <p:spPr>
          <a:prstGeom prst="rect">
            <a:avLst/>
          </a:prstGeom>
        </p:spPr>
        <p:txBody>
          <a:bodyPr/>
          <a:lstStyle/>
          <a:p>
            <a:r>
              <a:t>2图；2文</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 name="Shape 601"/>
          <p:cNvSpPr>
            <a:spLocks noGrp="1" noRot="1" noChangeAspect="1"/>
          </p:cNvSpPr>
          <p:nvPr>
            <p:ph type="sldImg"/>
          </p:nvPr>
        </p:nvSpPr>
        <p:spPr>
          <a:xfrm>
            <a:off x="381000" y="685800"/>
            <a:ext cx="6096000" cy="3429000"/>
          </a:xfrm>
          <a:prstGeom prst="rect">
            <a:avLst/>
          </a:prstGeom>
        </p:spPr>
        <p:txBody>
          <a:bodyPr/>
          <a:lstStyle/>
          <a:p/>
        </p:txBody>
      </p:sp>
      <p:sp>
        <p:nvSpPr>
          <p:cNvPr id="602" name="Shape 602"/>
          <p:cNvSpPr>
            <a:spLocks noGrp="1"/>
          </p:cNvSpPr>
          <p:nvPr>
            <p:ph type="body" sz="quarter" idx="1"/>
          </p:nvPr>
        </p:nvSpPr>
        <p:spPr>
          <a:prstGeom prst="rect">
            <a:avLst/>
          </a:prstGeom>
        </p:spPr>
        <p:txBody>
          <a:bodyPr/>
          <a:lstStyle/>
          <a:p>
            <a:r>
              <a:t>2图；2文</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p:txBody>
      </p:sp>
      <p:sp>
        <p:nvSpPr>
          <p:cNvPr id="229" name="Shape 229"/>
          <p:cNvSpPr>
            <a:spLocks noGrp="1"/>
          </p:cNvSpPr>
          <p:nvPr>
            <p:ph type="body" sz="quarter" idx="1"/>
          </p:nvPr>
        </p:nvSpPr>
        <p:spPr>
          <a:prstGeom prst="rect">
            <a:avLst/>
          </a:prstGeom>
        </p:spPr>
        <p:txBody>
          <a:bodyPr/>
          <a:lstStyle/>
          <a:p>
            <a:r>
              <a:t>2图；2文</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8" name="Shape 978"/>
          <p:cNvSpPr>
            <a:spLocks noGrp="1" noRot="1" noChangeAspect="1"/>
          </p:cNvSpPr>
          <p:nvPr>
            <p:ph type="sldImg"/>
          </p:nvPr>
        </p:nvSpPr>
        <p:spPr>
          <a:prstGeom prst="rect">
            <a:avLst/>
          </a:prstGeom>
        </p:spPr>
        <p:txBody>
          <a:bodyPr/>
          <a:lstStyle/>
          <a:p/>
        </p:txBody>
      </p:sp>
      <p:sp>
        <p:nvSpPr>
          <p:cNvPr id="979" name="Shape 979"/>
          <p:cNvSpPr>
            <a:spLocks noGrp="1"/>
          </p:cNvSpPr>
          <p:nvPr>
            <p:ph type="body" sz="quarter" idx="1"/>
          </p:nvPr>
        </p:nvSpPr>
        <p:spPr>
          <a:prstGeom prst="rect">
            <a:avLst/>
          </a:prstGeom>
        </p:spPr>
        <p:txBody>
          <a:bodyPr/>
          <a:lstStyle/>
          <a:p>
            <a:r>
              <a:t>2图；2文</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1" name="标题文本"/>
          <p:cNvSpPr txBox="1">
            <a:spLocks noGrp="1"/>
          </p:cNvSpPr>
          <p:nvPr>
            <p:ph type="title" hasCustomPrompt="1"/>
          </p:nvPr>
        </p:nvSpPr>
        <p:spPr>
          <a:xfrm>
            <a:off x="1524000" y="1122362"/>
            <a:ext cx="9144000" cy="2387601"/>
          </a:xfrm>
          <a:prstGeom prst="rect">
            <a:avLst/>
          </a:prstGeom>
        </p:spPr>
        <p:txBody>
          <a:bodyPr anchor="b"/>
          <a:lstStyle>
            <a:lvl1pPr algn="ctr">
              <a:defRPr sz="6000"/>
            </a:lvl1pPr>
          </a:lstStyle>
          <a:p>
            <a:r>
              <a:t>标题文本</a:t>
            </a:r>
          </a:p>
        </p:txBody>
      </p:sp>
      <p:sp>
        <p:nvSpPr>
          <p:cNvPr id="12" name="正文级别 1…"/>
          <p:cNvSpPr txBox="1">
            <a:spLocks noGrp="1"/>
          </p:cNvSpPr>
          <p:nvPr>
            <p:ph type="body" sz="quarter" idx="1" hasCustomPrompt="1"/>
          </p:nvPr>
        </p:nvSpPr>
        <p:spPr>
          <a:xfrm>
            <a:off x="1524000" y="3602037"/>
            <a:ext cx="9144000" cy="1655765"/>
          </a:xfrm>
          <a:prstGeom prst="rect">
            <a:avLst/>
          </a:prstGeom>
        </p:spPr>
        <p:txBody>
          <a:bodyPr/>
          <a:lstStyle>
            <a:lvl1pPr marL="0" indent="0" algn="ctr">
              <a:buSzTx/>
              <a:buFontTx/>
              <a:buNone/>
              <a:defRPr sz="2400"/>
            </a:lvl1pPr>
            <a:lvl2pPr marL="0" indent="0" algn="ctr">
              <a:buSzTx/>
              <a:buFontTx/>
              <a:buNone/>
              <a:defRPr sz="2400"/>
            </a:lvl2pPr>
            <a:lvl3pPr marL="0" indent="0" algn="ctr">
              <a:buSzTx/>
              <a:buFontTx/>
              <a:buNone/>
              <a:defRPr sz="2400"/>
            </a:lvl3pPr>
            <a:lvl4pPr marL="0" indent="0" algn="ctr">
              <a:buSzTx/>
              <a:buFontTx/>
              <a:buNone/>
              <a:defRPr sz="2400"/>
            </a:lvl4pPr>
            <a:lvl5pPr marL="0" indent="0" algn="ctr">
              <a:buSzTx/>
              <a:buFontTx/>
              <a:buNone/>
              <a:defRPr sz="2400"/>
            </a:lvl5pPr>
          </a:lstStyle>
          <a:p>
            <a:r>
              <a:t>正文级别 1</a:t>
            </a:r>
          </a:p>
          <a:p>
            <a:pPr lvl="1"/>
          </a:p>
          <a:p>
            <a:pPr lvl="2"/>
          </a:p>
          <a:p>
            <a:pPr lvl="3"/>
          </a:p>
          <a:p>
            <a:pPr lvl="4"/>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83" name="标题文本"/>
          <p:cNvSpPr txBox="1">
            <a:spLocks noGrp="1"/>
          </p:cNvSpPr>
          <p:nvPr>
            <p:ph type="title" hasCustomPrompt="1"/>
          </p:nvPr>
        </p:nvSpPr>
        <p:spPr>
          <a:xfrm>
            <a:off x="831850" y="1709738"/>
            <a:ext cx="10515600" cy="2852737"/>
          </a:xfrm>
          <a:prstGeom prst="rect">
            <a:avLst/>
          </a:prstGeom>
        </p:spPr>
        <p:txBody>
          <a:bodyPr anchor="b"/>
          <a:lstStyle>
            <a:lvl1pPr>
              <a:defRPr sz="6000">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84" name="正文级别 1…"/>
          <p:cNvSpPr txBox="1">
            <a:spLocks noGrp="1"/>
          </p:cNvSpPr>
          <p:nvPr>
            <p:ph type="body" sz="quarter" idx="1" hasCustomPrompt="1"/>
          </p:nvPr>
        </p:nvSpPr>
        <p:spPr>
          <a:xfrm>
            <a:off x="831850" y="4589462"/>
            <a:ext cx="10515600" cy="1500190"/>
          </a:xfrm>
          <a:prstGeom prst="rect">
            <a:avLst/>
          </a:prstGeom>
        </p:spPr>
        <p:txBody>
          <a:bodyPr/>
          <a:lstStyle>
            <a:lvl1pPr marL="0" indent="0">
              <a:buSzTx/>
              <a:buFontTx/>
              <a:buNone/>
              <a:defRPr sz="2400">
                <a:solidFill>
                  <a:srgbClr val="888888"/>
                </a:solidFill>
                <a:latin typeface="+mj-lt"/>
                <a:ea typeface="+mj-ea"/>
                <a:cs typeface="+mj-cs"/>
                <a:sym typeface="等线" panose="02010600030101010101" charset="-122"/>
              </a:defRPr>
            </a:lvl1pPr>
            <a:lvl2pPr marL="0" indent="0">
              <a:buSzTx/>
              <a:buFontTx/>
              <a:buNone/>
              <a:defRPr sz="2400">
                <a:solidFill>
                  <a:srgbClr val="888888"/>
                </a:solidFill>
                <a:latin typeface="+mj-lt"/>
                <a:ea typeface="+mj-ea"/>
                <a:cs typeface="+mj-cs"/>
                <a:sym typeface="等线" panose="02010600030101010101" charset="-122"/>
              </a:defRPr>
            </a:lvl2pPr>
            <a:lvl3pPr marL="0" indent="0">
              <a:buSzTx/>
              <a:buFontTx/>
              <a:buNone/>
              <a:defRPr sz="2400">
                <a:solidFill>
                  <a:srgbClr val="888888"/>
                </a:solidFill>
                <a:latin typeface="+mj-lt"/>
                <a:ea typeface="+mj-ea"/>
                <a:cs typeface="+mj-cs"/>
                <a:sym typeface="等线" panose="02010600030101010101" charset="-122"/>
              </a:defRPr>
            </a:lvl3pPr>
            <a:lvl4pPr marL="0" indent="0">
              <a:buSzTx/>
              <a:buFontTx/>
              <a:buNone/>
              <a:defRPr sz="2400">
                <a:solidFill>
                  <a:srgbClr val="888888"/>
                </a:solidFill>
                <a:latin typeface="+mj-lt"/>
                <a:ea typeface="+mj-ea"/>
                <a:cs typeface="+mj-cs"/>
                <a:sym typeface="等线" panose="02010600030101010101" charset="-122"/>
              </a:defRPr>
            </a:lvl4pPr>
            <a:lvl5pPr marL="0" indent="0">
              <a:buSzTx/>
              <a:buFontTx/>
              <a:buNone/>
              <a:defRPr sz="2400">
                <a:solidFill>
                  <a:srgbClr val="888888"/>
                </a:solidFill>
                <a:latin typeface="+mj-lt"/>
                <a:ea typeface="+mj-ea"/>
                <a:cs typeface="+mj-cs"/>
                <a:sym typeface="等线" panose="02010600030101010101" charset="-122"/>
              </a:defRPr>
            </a:lvl5pPr>
          </a:lstStyle>
          <a:p>
            <a:r>
              <a:t>正文级别 1</a:t>
            </a:r>
          </a:p>
          <a:p>
            <a:pPr lvl="1"/>
          </a:p>
          <a:p>
            <a:pPr lvl="2"/>
          </a:p>
          <a:p>
            <a:pPr lvl="3"/>
          </a:p>
          <a:p>
            <a:pPr lvl="4"/>
          </a:p>
        </p:txBody>
      </p:sp>
      <p:sp>
        <p:nvSpPr>
          <p:cNvPr id="85" name="幻灯片编号"/>
          <p:cNvSpPr txBox="1">
            <a:spLocks noGrp="1"/>
          </p:cNvSpPr>
          <p:nvPr>
            <p:ph type="sldNum" sz="quarter" idx="2"/>
          </p:nvPr>
        </p:nvSpPr>
        <p:spPr>
          <a:xfrm>
            <a:off x="11080149" y="6404294"/>
            <a:ext cx="273652" cy="269237"/>
          </a:xfrm>
          <a:prstGeom prst="rect">
            <a:avLst/>
          </a:prstGeom>
        </p:spPr>
        <p:txBody>
          <a:bodyPr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两栏内容">
    <p:spTree>
      <p:nvGrpSpPr>
        <p:cNvPr id="1" name=""/>
        <p:cNvGrpSpPr/>
        <p:nvPr/>
      </p:nvGrpSpPr>
      <p:grpSpPr>
        <a:xfrm>
          <a:off x="0" y="0"/>
          <a:ext cx="0" cy="0"/>
          <a:chOff x="0" y="0"/>
          <a:chExt cx="0" cy="0"/>
        </a:xfrm>
      </p:grpSpPr>
      <p:sp>
        <p:nvSpPr>
          <p:cNvPr id="92" name="标题文本"/>
          <p:cNvSpPr txBox="1">
            <a:spLocks noGrp="1"/>
          </p:cNvSpPr>
          <p:nvPr>
            <p:ph type="title" hasCustomPrompt="1"/>
          </p:nvPr>
        </p:nvSpPr>
        <p:spPr>
          <a:prstGeom prst="rect">
            <a:avLst/>
          </a:prstGeom>
        </p:spPr>
        <p:txBody>
          <a:bodyPr anchor="ctr"/>
          <a:lstStyle>
            <a:lvl1pPr>
              <a:defRPr>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93" name="正文级别 1…"/>
          <p:cNvSpPr txBox="1">
            <a:spLocks noGrp="1"/>
          </p:cNvSpPr>
          <p:nvPr>
            <p:ph type="body" sz="half" idx="1" hasCustomPrompt="1"/>
          </p:nvPr>
        </p:nvSpPr>
        <p:spPr>
          <a:xfrm>
            <a:off x="838200" y="1825625"/>
            <a:ext cx="5181600" cy="4351338"/>
          </a:xfrm>
          <a:prstGeom prst="rect">
            <a:avLst/>
          </a:prstGeom>
        </p:spPr>
        <p:txBody>
          <a:bodyPr/>
          <a:lstStyle>
            <a:lvl1pPr>
              <a:defRPr>
                <a:latin typeface="+mj-lt"/>
                <a:ea typeface="+mj-ea"/>
                <a:cs typeface="+mj-cs"/>
                <a:sym typeface="等线" panose="02010600030101010101" charset="-122"/>
              </a:defRPr>
            </a:lvl1pPr>
            <a:lvl2pPr>
              <a:defRPr>
                <a:latin typeface="+mj-lt"/>
                <a:ea typeface="+mj-ea"/>
                <a:cs typeface="+mj-cs"/>
                <a:sym typeface="等线" panose="02010600030101010101" charset="-122"/>
              </a:defRPr>
            </a:lvl2pPr>
            <a:lvl3pPr>
              <a:defRPr>
                <a:latin typeface="+mj-lt"/>
                <a:ea typeface="+mj-ea"/>
                <a:cs typeface="+mj-cs"/>
                <a:sym typeface="等线" panose="02010600030101010101" charset="-122"/>
              </a:defRPr>
            </a:lvl3pPr>
            <a:lvl4pPr>
              <a:defRPr>
                <a:latin typeface="+mj-lt"/>
                <a:ea typeface="+mj-ea"/>
                <a:cs typeface="+mj-cs"/>
                <a:sym typeface="等线" panose="02010600030101010101" charset="-122"/>
              </a:defRPr>
            </a:lvl4pPr>
            <a:lvl5pPr>
              <a:defRPr>
                <a:latin typeface="+mj-lt"/>
                <a:ea typeface="+mj-ea"/>
                <a:cs typeface="+mj-cs"/>
                <a:sym typeface="等线" panose="02010600030101010101" charset="-122"/>
              </a:defRPr>
            </a:lvl5pPr>
          </a:lstStyle>
          <a:p>
            <a:r>
              <a:t>正文级别 1</a:t>
            </a:r>
          </a:p>
          <a:p>
            <a:pPr lvl="1"/>
          </a:p>
          <a:p>
            <a:pPr lvl="2"/>
          </a:p>
          <a:p>
            <a:pPr lvl="3"/>
          </a:p>
          <a:p>
            <a:pPr lvl="4"/>
          </a:p>
        </p:txBody>
      </p:sp>
      <p:sp>
        <p:nvSpPr>
          <p:cNvPr id="94" name="幻灯片编号"/>
          <p:cNvSpPr txBox="1">
            <a:spLocks noGrp="1"/>
          </p:cNvSpPr>
          <p:nvPr>
            <p:ph type="sldNum" sz="quarter" idx="2"/>
          </p:nvPr>
        </p:nvSpPr>
        <p:spPr>
          <a:xfrm>
            <a:off x="11080149" y="6404294"/>
            <a:ext cx="273652" cy="269237"/>
          </a:xfrm>
          <a:prstGeom prst="rect">
            <a:avLst/>
          </a:prstGeom>
        </p:spPr>
        <p:txBody>
          <a:bodyPr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101" name="标题文本"/>
          <p:cNvSpPr txBox="1">
            <a:spLocks noGrp="1"/>
          </p:cNvSpPr>
          <p:nvPr>
            <p:ph type="title" hasCustomPrompt="1"/>
          </p:nvPr>
        </p:nvSpPr>
        <p:spPr>
          <a:xfrm>
            <a:off x="839787" y="365125"/>
            <a:ext cx="10515601" cy="1325563"/>
          </a:xfrm>
          <a:prstGeom prst="rect">
            <a:avLst/>
          </a:prstGeom>
        </p:spPr>
        <p:txBody>
          <a:bodyPr anchor="ctr"/>
          <a:lstStyle>
            <a:lvl1pPr>
              <a:defRPr>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102" name="正文级别 1…"/>
          <p:cNvSpPr txBox="1">
            <a:spLocks noGrp="1"/>
          </p:cNvSpPr>
          <p:nvPr>
            <p:ph type="body" sz="quarter" idx="1" hasCustomPrompt="1"/>
          </p:nvPr>
        </p:nvSpPr>
        <p:spPr>
          <a:xfrm>
            <a:off x="839787" y="1681163"/>
            <a:ext cx="5157790" cy="823915"/>
          </a:xfrm>
          <a:prstGeom prst="rect">
            <a:avLst/>
          </a:prstGeom>
        </p:spPr>
        <p:txBody>
          <a:bodyPr anchor="b"/>
          <a:lstStyle>
            <a:lvl1pPr marL="0" indent="0">
              <a:buSzTx/>
              <a:buFontTx/>
              <a:buNone/>
              <a:defRPr sz="2400" b="1">
                <a:latin typeface="+mj-lt"/>
                <a:ea typeface="+mj-ea"/>
                <a:cs typeface="+mj-cs"/>
                <a:sym typeface="等线" panose="02010600030101010101" charset="-122"/>
              </a:defRPr>
            </a:lvl1pPr>
            <a:lvl2pPr marL="0" indent="0">
              <a:buSzTx/>
              <a:buFontTx/>
              <a:buNone/>
              <a:defRPr sz="2400" b="1">
                <a:latin typeface="+mj-lt"/>
                <a:ea typeface="+mj-ea"/>
                <a:cs typeface="+mj-cs"/>
                <a:sym typeface="等线" panose="02010600030101010101" charset="-122"/>
              </a:defRPr>
            </a:lvl2pPr>
            <a:lvl3pPr marL="0" indent="0">
              <a:buSzTx/>
              <a:buFontTx/>
              <a:buNone/>
              <a:defRPr sz="2400" b="1">
                <a:latin typeface="+mj-lt"/>
                <a:ea typeface="+mj-ea"/>
                <a:cs typeface="+mj-cs"/>
                <a:sym typeface="等线" panose="02010600030101010101" charset="-122"/>
              </a:defRPr>
            </a:lvl3pPr>
            <a:lvl4pPr marL="0" indent="0">
              <a:buSzTx/>
              <a:buFontTx/>
              <a:buNone/>
              <a:defRPr sz="2400" b="1">
                <a:latin typeface="+mj-lt"/>
                <a:ea typeface="+mj-ea"/>
                <a:cs typeface="+mj-cs"/>
                <a:sym typeface="等线" panose="02010600030101010101" charset="-122"/>
              </a:defRPr>
            </a:lvl4pPr>
            <a:lvl5pPr marL="0" indent="0">
              <a:buSzTx/>
              <a:buFontTx/>
              <a:buNone/>
              <a:defRPr sz="2400" b="1">
                <a:latin typeface="+mj-lt"/>
                <a:ea typeface="+mj-ea"/>
                <a:cs typeface="+mj-cs"/>
                <a:sym typeface="等线" panose="02010600030101010101" charset="-122"/>
              </a:defRPr>
            </a:lvl5pPr>
          </a:lstStyle>
          <a:p>
            <a:r>
              <a:t>正文级别 1</a:t>
            </a:r>
          </a:p>
          <a:p>
            <a:pPr lvl="1"/>
          </a:p>
          <a:p>
            <a:pPr lvl="2"/>
          </a:p>
          <a:p>
            <a:pPr lvl="3"/>
          </a:p>
          <a:p>
            <a:pPr lvl="4"/>
          </a:p>
        </p:txBody>
      </p:sp>
      <p:sp>
        <p:nvSpPr>
          <p:cNvPr id="103" name="文本占位符 4"/>
          <p:cNvSpPr>
            <a:spLocks noGrp="1"/>
          </p:cNvSpPr>
          <p:nvPr>
            <p:ph type="body" sz="quarter" idx="21"/>
          </p:nvPr>
        </p:nvSpPr>
        <p:spPr>
          <a:xfrm>
            <a:off x="6172200" y="1681163"/>
            <a:ext cx="5183188" cy="823914"/>
          </a:xfrm>
          <a:prstGeom prst="rect">
            <a:avLst/>
          </a:prstGeom>
        </p:spPr>
        <p:txBody>
          <a:bodyPr anchor="b"/>
          <a:lstStyle/>
          <a:p/>
        </p:txBody>
      </p:sp>
      <p:sp>
        <p:nvSpPr>
          <p:cNvPr id="104" name="幻灯片编号"/>
          <p:cNvSpPr txBox="1">
            <a:spLocks noGrp="1"/>
          </p:cNvSpPr>
          <p:nvPr>
            <p:ph type="sldNum" sz="quarter" idx="2"/>
          </p:nvPr>
        </p:nvSpPr>
        <p:spPr>
          <a:xfrm>
            <a:off x="11080149" y="6404294"/>
            <a:ext cx="273652" cy="269237"/>
          </a:xfrm>
          <a:prstGeom prst="rect">
            <a:avLst/>
          </a:prstGeom>
        </p:spPr>
        <p:txBody>
          <a:bodyPr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111" name="标题文本"/>
          <p:cNvSpPr txBox="1">
            <a:spLocks noGrp="1"/>
          </p:cNvSpPr>
          <p:nvPr>
            <p:ph type="title" hasCustomPrompt="1"/>
          </p:nvPr>
        </p:nvSpPr>
        <p:spPr>
          <a:prstGeom prst="rect">
            <a:avLst/>
          </a:prstGeom>
        </p:spPr>
        <p:txBody>
          <a:bodyPr anchor="ctr"/>
          <a:lstStyle>
            <a:lvl1pPr>
              <a:defRPr>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112" name="幻灯片编号"/>
          <p:cNvSpPr txBox="1">
            <a:spLocks noGrp="1"/>
          </p:cNvSpPr>
          <p:nvPr>
            <p:ph type="sldNum" sz="quarter" idx="2"/>
          </p:nvPr>
        </p:nvSpPr>
        <p:spPr>
          <a:xfrm>
            <a:off x="11080149" y="6404294"/>
            <a:ext cx="273652" cy="269237"/>
          </a:xfrm>
          <a:prstGeom prst="rect">
            <a:avLst/>
          </a:prstGeom>
        </p:spPr>
        <p:txBody>
          <a:bodyPr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9" name="幻灯片编号"/>
          <p:cNvSpPr txBox="1">
            <a:spLocks noGrp="1"/>
          </p:cNvSpPr>
          <p:nvPr>
            <p:ph type="sldNum" sz="quarter" idx="2"/>
          </p:nvPr>
        </p:nvSpPr>
        <p:spPr>
          <a:xfrm>
            <a:off x="11080149" y="6404294"/>
            <a:ext cx="273652" cy="269237"/>
          </a:xfrm>
          <a:prstGeom prst="rect">
            <a:avLst/>
          </a:prstGeom>
        </p:spPr>
        <p:txBody>
          <a:bodyPr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内容与标题">
    <p:spTree>
      <p:nvGrpSpPr>
        <p:cNvPr id="1" name=""/>
        <p:cNvGrpSpPr/>
        <p:nvPr/>
      </p:nvGrpSpPr>
      <p:grpSpPr>
        <a:xfrm>
          <a:off x="0" y="0"/>
          <a:ext cx="0" cy="0"/>
          <a:chOff x="0" y="0"/>
          <a:chExt cx="0" cy="0"/>
        </a:xfrm>
      </p:grpSpPr>
      <p:sp>
        <p:nvSpPr>
          <p:cNvPr id="126" name="标题文本"/>
          <p:cNvSpPr txBox="1">
            <a:spLocks noGrp="1"/>
          </p:cNvSpPr>
          <p:nvPr>
            <p:ph type="title" hasCustomPrompt="1"/>
          </p:nvPr>
        </p:nvSpPr>
        <p:spPr>
          <a:xfrm>
            <a:off x="839787" y="457200"/>
            <a:ext cx="3932240" cy="1600200"/>
          </a:xfrm>
          <a:prstGeom prst="rect">
            <a:avLst/>
          </a:prstGeom>
        </p:spPr>
        <p:txBody>
          <a:bodyPr anchor="b"/>
          <a:lstStyle>
            <a:lvl1pPr>
              <a:defRPr sz="3200">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127" name="正文级别 1…"/>
          <p:cNvSpPr txBox="1">
            <a:spLocks noGrp="1"/>
          </p:cNvSpPr>
          <p:nvPr>
            <p:ph type="body" sz="half" idx="1" hasCustomPrompt="1"/>
          </p:nvPr>
        </p:nvSpPr>
        <p:spPr>
          <a:xfrm>
            <a:off x="5183187" y="987425"/>
            <a:ext cx="6172203" cy="4873625"/>
          </a:xfrm>
          <a:prstGeom prst="rect">
            <a:avLst/>
          </a:prstGeom>
        </p:spPr>
        <p:txBody>
          <a:bodyPr/>
          <a:lstStyle>
            <a:lvl1pPr>
              <a:defRPr sz="3200">
                <a:latin typeface="+mj-lt"/>
                <a:ea typeface="+mj-ea"/>
                <a:cs typeface="+mj-cs"/>
                <a:sym typeface="等线" panose="02010600030101010101" charset="-122"/>
              </a:defRPr>
            </a:lvl1pPr>
            <a:lvl2pPr marL="718185" indent="-260985">
              <a:defRPr sz="3200">
                <a:latin typeface="+mj-lt"/>
                <a:ea typeface="+mj-ea"/>
                <a:cs typeface="+mj-cs"/>
                <a:sym typeface="等线" panose="02010600030101010101" charset="-122"/>
              </a:defRPr>
            </a:lvl2pPr>
            <a:lvl3pPr marL="1219200" indent="-304800">
              <a:defRPr sz="3200">
                <a:latin typeface="+mj-lt"/>
                <a:ea typeface="+mj-ea"/>
                <a:cs typeface="+mj-cs"/>
                <a:sym typeface="等线" panose="02010600030101010101" charset="-122"/>
              </a:defRPr>
            </a:lvl3pPr>
            <a:lvl4pPr marL="1737360" indent="-365760">
              <a:defRPr sz="3200">
                <a:latin typeface="+mj-lt"/>
                <a:ea typeface="+mj-ea"/>
                <a:cs typeface="+mj-cs"/>
                <a:sym typeface="等线" panose="02010600030101010101" charset="-122"/>
              </a:defRPr>
            </a:lvl4pPr>
            <a:lvl5pPr marL="2194560" indent="-365760">
              <a:defRPr sz="3200">
                <a:latin typeface="+mj-lt"/>
                <a:ea typeface="+mj-ea"/>
                <a:cs typeface="+mj-cs"/>
                <a:sym typeface="等线" panose="02010600030101010101" charset="-122"/>
              </a:defRPr>
            </a:lvl5pPr>
          </a:lstStyle>
          <a:p>
            <a:r>
              <a:t>正文级别 1</a:t>
            </a:r>
          </a:p>
          <a:p>
            <a:pPr lvl="1"/>
          </a:p>
          <a:p>
            <a:pPr lvl="2"/>
          </a:p>
          <a:p>
            <a:pPr lvl="3"/>
          </a:p>
          <a:p>
            <a:pPr lvl="4"/>
          </a:p>
        </p:txBody>
      </p:sp>
      <p:sp>
        <p:nvSpPr>
          <p:cNvPr id="128" name="文本占位符 3"/>
          <p:cNvSpPr>
            <a:spLocks noGrp="1"/>
          </p:cNvSpPr>
          <p:nvPr>
            <p:ph type="body" sz="quarter" idx="21"/>
          </p:nvPr>
        </p:nvSpPr>
        <p:spPr>
          <a:xfrm>
            <a:off x="839786" y="2057400"/>
            <a:ext cx="3932242" cy="3811588"/>
          </a:xfrm>
          <a:prstGeom prst="rect">
            <a:avLst/>
          </a:prstGeom>
        </p:spPr>
        <p:txBody>
          <a:bodyPr/>
          <a:lstStyle/>
          <a:p/>
        </p:txBody>
      </p:sp>
      <p:sp>
        <p:nvSpPr>
          <p:cNvPr id="129" name="幻灯片编号"/>
          <p:cNvSpPr txBox="1">
            <a:spLocks noGrp="1"/>
          </p:cNvSpPr>
          <p:nvPr>
            <p:ph type="sldNum" sz="quarter" idx="2"/>
          </p:nvPr>
        </p:nvSpPr>
        <p:spPr>
          <a:xfrm>
            <a:off x="11080149" y="6404294"/>
            <a:ext cx="273652" cy="269237"/>
          </a:xfrm>
          <a:prstGeom prst="rect">
            <a:avLst/>
          </a:prstGeom>
        </p:spPr>
        <p:txBody>
          <a:bodyPr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136" name="标题文本"/>
          <p:cNvSpPr txBox="1">
            <a:spLocks noGrp="1"/>
          </p:cNvSpPr>
          <p:nvPr>
            <p:ph type="title" hasCustomPrompt="1"/>
          </p:nvPr>
        </p:nvSpPr>
        <p:spPr>
          <a:xfrm>
            <a:off x="839787" y="457200"/>
            <a:ext cx="3932240" cy="1600200"/>
          </a:xfrm>
          <a:prstGeom prst="rect">
            <a:avLst/>
          </a:prstGeom>
        </p:spPr>
        <p:txBody>
          <a:bodyPr anchor="b"/>
          <a:lstStyle>
            <a:lvl1pPr>
              <a:defRPr sz="3200">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137" name="图片占位符 2"/>
          <p:cNvSpPr>
            <a:spLocks noGrp="1"/>
          </p:cNvSpPr>
          <p:nvPr>
            <p:ph type="pic" sz="half" idx="21"/>
          </p:nvPr>
        </p:nvSpPr>
        <p:spPr>
          <a:xfrm>
            <a:off x="5183187" y="987425"/>
            <a:ext cx="6172203" cy="4873625"/>
          </a:xfrm>
          <a:prstGeom prst="rect">
            <a:avLst/>
          </a:prstGeom>
        </p:spPr>
        <p:txBody>
          <a:bodyPr lIns="91439" tIns="45719" rIns="91439" bIns="45719">
            <a:noAutofit/>
          </a:bodyPr>
          <a:lstStyle/>
          <a:p/>
        </p:txBody>
      </p:sp>
      <p:sp>
        <p:nvSpPr>
          <p:cNvPr id="138" name="正文级别 1…"/>
          <p:cNvSpPr txBox="1">
            <a:spLocks noGrp="1"/>
          </p:cNvSpPr>
          <p:nvPr>
            <p:ph type="body" sz="quarter" idx="1" hasCustomPrompt="1"/>
          </p:nvPr>
        </p:nvSpPr>
        <p:spPr>
          <a:xfrm>
            <a:off x="839787" y="2057400"/>
            <a:ext cx="3932240" cy="3811588"/>
          </a:xfrm>
          <a:prstGeom prst="rect">
            <a:avLst/>
          </a:prstGeom>
        </p:spPr>
        <p:txBody>
          <a:bodyPr/>
          <a:lstStyle>
            <a:lvl1pPr marL="0" indent="0">
              <a:buSzTx/>
              <a:buFontTx/>
              <a:buNone/>
              <a:defRPr sz="1600">
                <a:latin typeface="+mj-lt"/>
                <a:ea typeface="+mj-ea"/>
                <a:cs typeface="+mj-cs"/>
                <a:sym typeface="等线" panose="02010600030101010101" charset="-122"/>
              </a:defRPr>
            </a:lvl1pPr>
            <a:lvl2pPr marL="0" indent="0">
              <a:buSzTx/>
              <a:buFontTx/>
              <a:buNone/>
              <a:defRPr sz="1600">
                <a:latin typeface="+mj-lt"/>
                <a:ea typeface="+mj-ea"/>
                <a:cs typeface="+mj-cs"/>
                <a:sym typeface="等线" panose="02010600030101010101" charset="-122"/>
              </a:defRPr>
            </a:lvl2pPr>
            <a:lvl3pPr marL="0" indent="0">
              <a:buSzTx/>
              <a:buFontTx/>
              <a:buNone/>
              <a:defRPr sz="1600">
                <a:latin typeface="+mj-lt"/>
                <a:ea typeface="+mj-ea"/>
                <a:cs typeface="+mj-cs"/>
                <a:sym typeface="等线" panose="02010600030101010101" charset="-122"/>
              </a:defRPr>
            </a:lvl3pPr>
            <a:lvl4pPr marL="0" indent="0">
              <a:buSzTx/>
              <a:buFontTx/>
              <a:buNone/>
              <a:defRPr sz="1600">
                <a:latin typeface="+mj-lt"/>
                <a:ea typeface="+mj-ea"/>
                <a:cs typeface="+mj-cs"/>
                <a:sym typeface="等线" panose="02010600030101010101" charset="-122"/>
              </a:defRPr>
            </a:lvl4pPr>
            <a:lvl5pPr marL="0" indent="0">
              <a:buSzTx/>
              <a:buFontTx/>
              <a:buNone/>
              <a:defRPr sz="1600">
                <a:latin typeface="+mj-lt"/>
                <a:ea typeface="+mj-ea"/>
                <a:cs typeface="+mj-cs"/>
                <a:sym typeface="等线" panose="02010600030101010101" charset="-122"/>
              </a:defRPr>
            </a:lvl5pPr>
          </a:lstStyle>
          <a:p>
            <a:r>
              <a:t>正文级别 1</a:t>
            </a:r>
          </a:p>
          <a:p>
            <a:pPr lvl="1"/>
          </a:p>
          <a:p>
            <a:pPr lvl="2"/>
          </a:p>
          <a:p>
            <a:pPr lvl="3"/>
          </a:p>
          <a:p>
            <a:pPr lvl="4"/>
          </a:p>
        </p:txBody>
      </p:sp>
      <p:sp>
        <p:nvSpPr>
          <p:cNvPr id="139" name="幻灯片编号"/>
          <p:cNvSpPr txBox="1">
            <a:spLocks noGrp="1"/>
          </p:cNvSpPr>
          <p:nvPr>
            <p:ph type="sldNum" sz="quarter" idx="2"/>
          </p:nvPr>
        </p:nvSpPr>
        <p:spPr>
          <a:xfrm>
            <a:off x="11080149" y="6404294"/>
            <a:ext cx="273652" cy="269237"/>
          </a:xfrm>
          <a:prstGeom prst="rect">
            <a:avLst/>
          </a:prstGeom>
        </p:spPr>
        <p:txBody>
          <a:bodyPr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146" name="幻灯片编号"/>
          <p:cNvSpPr txBox="1">
            <a:spLocks noGrp="1"/>
          </p:cNvSpPr>
          <p:nvPr>
            <p:ph type="sldNum" sz="quarter" idx="2"/>
          </p:nvPr>
        </p:nvSpPr>
        <p:spPr>
          <a:xfrm>
            <a:off x="8478981" y="6232199"/>
            <a:ext cx="258620" cy="248302"/>
          </a:xfrm>
          <a:prstGeom prst="rect">
            <a:avLst/>
          </a:prstGeom>
        </p:spPr>
        <p:txBody>
          <a:bodyPr anchor="ctr"/>
          <a:lstStyle>
            <a:lvl1pPr algn="r">
              <a:defRPr sz="1200"/>
            </a:lvl1pPr>
          </a:lstStyle>
          <a:p>
            <a:fld id="{86CB4B4D-7CA3-9044-876B-883B54F8677D}" type="slidenum">
              <a:rPr/>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153" name="幻灯片编号"/>
          <p:cNvSpPr txBox="1">
            <a:spLocks noGrp="1"/>
          </p:cNvSpPr>
          <p:nvPr>
            <p:ph type="sldNum" sz="quarter" idx="2"/>
          </p:nvPr>
        </p:nvSpPr>
        <p:spPr>
          <a:xfrm>
            <a:off x="8478981" y="6232199"/>
            <a:ext cx="258620" cy="248302"/>
          </a:xfrm>
          <a:prstGeom prst="rect">
            <a:avLst/>
          </a:prstGeom>
        </p:spPr>
        <p:txBody>
          <a:bodyPr anchor="ctr"/>
          <a:lstStyle>
            <a:lvl1pPr algn="r">
              <a:defRPr sz="1200"/>
            </a:lvl1pPr>
          </a:lstStyle>
          <a:p>
            <a:fld id="{86CB4B4D-7CA3-9044-876B-883B54F8677D}" type="slidenum">
              <a:rPr/>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图片背景">
    <p:spTree>
      <p:nvGrpSpPr>
        <p:cNvPr id="1" name=""/>
        <p:cNvGrpSpPr/>
        <p:nvPr/>
      </p:nvGrpSpPr>
      <p:grpSpPr>
        <a:xfrm>
          <a:off x="0" y="0"/>
          <a:ext cx="0" cy="0"/>
          <a:chOff x="0" y="0"/>
          <a:chExt cx="0" cy="0"/>
        </a:xfrm>
      </p:grpSpPr>
      <p:sp>
        <p:nvSpPr>
          <p:cNvPr id="160" name="幻灯片编号"/>
          <p:cNvSpPr txBox="1">
            <a:spLocks noGrp="1"/>
          </p:cNvSpPr>
          <p:nvPr>
            <p:ph type="sldNum" sz="quarter" idx="2"/>
          </p:nvPr>
        </p:nvSpPr>
        <p:spPr>
          <a:xfrm>
            <a:off x="8478981" y="6232199"/>
            <a:ext cx="258620" cy="248302"/>
          </a:xfrm>
          <a:prstGeom prst="rect">
            <a:avLst/>
          </a:prstGeom>
        </p:spPr>
        <p:txBody>
          <a:bodyPr anchor="ctr"/>
          <a:lstStyle>
            <a:lvl1pPr algn="r">
              <a:defRPr sz="1200"/>
            </a:lvl1p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20" name="标题文本"/>
          <p:cNvSpPr txBox="1">
            <a:spLocks noGrp="1"/>
          </p:cNvSpPr>
          <p:nvPr>
            <p:ph type="title" hasCustomPrompt="1"/>
          </p:nvPr>
        </p:nvSpPr>
        <p:spPr>
          <a:prstGeom prst="rect">
            <a:avLst/>
          </a:prstGeom>
        </p:spPr>
        <p:txBody>
          <a:bodyPr/>
          <a:lstStyle/>
          <a:p>
            <a:r>
              <a:t>标题文本</a:t>
            </a:r>
          </a:p>
        </p:txBody>
      </p:sp>
      <p:sp>
        <p:nvSpPr>
          <p:cNvPr id="21" name="正文级别 1…"/>
          <p:cNvSpPr txBox="1">
            <a:spLocks noGrp="1"/>
          </p:cNvSpPr>
          <p:nvPr>
            <p:ph type="body" idx="1" hasCustomPrompt="1"/>
          </p:nvPr>
        </p:nvSpPr>
        <p:spPr>
          <a:prstGeom prst="rect">
            <a:avLst/>
          </a:prstGeom>
        </p:spPr>
        <p:txBody>
          <a:bodyPr/>
          <a:lstStyle/>
          <a:p>
            <a:r>
              <a:t>正文级别 1</a:t>
            </a:r>
          </a:p>
          <a:p>
            <a:pPr lvl="1"/>
          </a:p>
          <a:p>
            <a:pPr lvl="2"/>
          </a:p>
          <a:p>
            <a:pPr lvl="3"/>
          </a:p>
          <a:p>
            <a:pPr lvl="4"/>
          </a:p>
        </p:txBody>
      </p:sp>
      <p:sp>
        <p:nvSpPr>
          <p:cNvPr id="22"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167" name="标题文本"/>
          <p:cNvSpPr txBox="1">
            <a:spLocks noGrp="1"/>
          </p:cNvSpPr>
          <p:nvPr>
            <p:ph type="title" hasCustomPrompt="1"/>
          </p:nvPr>
        </p:nvSpPr>
        <p:spPr>
          <a:xfrm>
            <a:off x="1524000" y="1122362"/>
            <a:ext cx="9144000" cy="2387601"/>
          </a:xfrm>
          <a:prstGeom prst="rect">
            <a:avLst/>
          </a:prstGeom>
        </p:spPr>
        <p:txBody>
          <a:bodyPr lIns="45718" tIns="45718" rIns="45718" bIns="45718" anchor="b"/>
          <a:lstStyle>
            <a:lvl1pPr algn="ctr">
              <a:defRPr sz="6000">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168" name="正文级别 1…"/>
          <p:cNvSpPr txBox="1">
            <a:spLocks noGrp="1"/>
          </p:cNvSpPr>
          <p:nvPr>
            <p:ph type="body" sz="quarter" idx="1" hasCustomPrompt="1"/>
          </p:nvPr>
        </p:nvSpPr>
        <p:spPr>
          <a:xfrm>
            <a:off x="1524000" y="3602037"/>
            <a:ext cx="9144000" cy="1655764"/>
          </a:xfrm>
          <a:prstGeom prst="rect">
            <a:avLst/>
          </a:prstGeom>
        </p:spPr>
        <p:txBody>
          <a:bodyPr lIns="45718" tIns="45718" rIns="45718" bIns="45718"/>
          <a:lstStyle>
            <a:lvl1pPr marL="0" indent="0" algn="ctr">
              <a:buSzTx/>
              <a:buFontTx/>
              <a:buNone/>
              <a:defRPr sz="2400">
                <a:latin typeface="+mj-lt"/>
                <a:ea typeface="+mj-ea"/>
                <a:cs typeface="+mj-cs"/>
                <a:sym typeface="等线" panose="02010600030101010101" charset="-122"/>
              </a:defRPr>
            </a:lvl1pPr>
            <a:lvl2pPr marL="0" indent="0" algn="ctr">
              <a:buSzTx/>
              <a:buFontTx/>
              <a:buNone/>
              <a:defRPr sz="2400">
                <a:latin typeface="+mj-lt"/>
                <a:ea typeface="+mj-ea"/>
                <a:cs typeface="+mj-cs"/>
                <a:sym typeface="等线" panose="02010600030101010101" charset="-122"/>
              </a:defRPr>
            </a:lvl2pPr>
            <a:lvl3pPr marL="0" indent="0" algn="ctr">
              <a:buSzTx/>
              <a:buFontTx/>
              <a:buNone/>
              <a:defRPr sz="2400">
                <a:latin typeface="+mj-lt"/>
                <a:ea typeface="+mj-ea"/>
                <a:cs typeface="+mj-cs"/>
                <a:sym typeface="等线" panose="02010600030101010101" charset="-122"/>
              </a:defRPr>
            </a:lvl3pPr>
            <a:lvl4pPr marL="0" indent="0" algn="ctr">
              <a:buSzTx/>
              <a:buFontTx/>
              <a:buNone/>
              <a:defRPr sz="2400">
                <a:latin typeface="+mj-lt"/>
                <a:ea typeface="+mj-ea"/>
                <a:cs typeface="+mj-cs"/>
                <a:sym typeface="等线" panose="02010600030101010101" charset="-122"/>
              </a:defRPr>
            </a:lvl4pPr>
            <a:lvl5pPr marL="0" indent="0" algn="ctr">
              <a:buSzTx/>
              <a:buFontTx/>
              <a:buNone/>
              <a:defRPr sz="2400">
                <a:latin typeface="+mj-lt"/>
                <a:ea typeface="+mj-ea"/>
                <a:cs typeface="+mj-cs"/>
                <a:sym typeface="等线" panose="02010600030101010101" charset="-122"/>
              </a:defRPr>
            </a:lvl5pPr>
          </a:lstStyle>
          <a:p>
            <a:r>
              <a:t>正文级别 1</a:t>
            </a:r>
          </a:p>
          <a:p>
            <a:pPr lvl="1"/>
          </a:p>
          <a:p>
            <a:pPr lvl="2"/>
          </a:p>
          <a:p>
            <a:pPr lvl="3"/>
          </a:p>
          <a:p>
            <a:pPr lvl="4"/>
          </a:p>
        </p:txBody>
      </p:sp>
      <p:sp>
        <p:nvSpPr>
          <p:cNvPr id="169" name="幻灯片编号"/>
          <p:cNvSpPr txBox="1">
            <a:spLocks noGrp="1"/>
          </p:cNvSpPr>
          <p:nvPr>
            <p:ph type="sldNum" sz="quarter" idx="2"/>
          </p:nvPr>
        </p:nvSpPr>
        <p:spPr>
          <a:xfrm>
            <a:off x="11080147" y="6404293"/>
            <a:ext cx="273654" cy="269239"/>
          </a:xfrm>
          <a:prstGeom prst="rect">
            <a:avLst/>
          </a:prstGeom>
        </p:spPr>
        <p:txBody>
          <a:bodyPr lIns="45718" tIns="45718" rIns="45718" bIns="45718"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176" name="标题文本"/>
          <p:cNvSpPr txBox="1">
            <a:spLocks noGrp="1"/>
          </p:cNvSpPr>
          <p:nvPr>
            <p:ph type="title" hasCustomPrompt="1"/>
          </p:nvPr>
        </p:nvSpPr>
        <p:spPr>
          <a:prstGeom prst="rect">
            <a:avLst/>
          </a:prstGeom>
        </p:spPr>
        <p:txBody>
          <a:bodyPr lIns="45718" tIns="45718" rIns="45718" bIns="45718" anchor="ctr"/>
          <a:lstStyle>
            <a:lvl1pPr>
              <a:defRPr>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177" name="正文级别 1…"/>
          <p:cNvSpPr txBox="1">
            <a:spLocks noGrp="1"/>
          </p:cNvSpPr>
          <p:nvPr>
            <p:ph type="body" idx="1" hasCustomPrompt="1"/>
          </p:nvPr>
        </p:nvSpPr>
        <p:spPr>
          <a:prstGeom prst="rect">
            <a:avLst/>
          </a:prstGeom>
        </p:spPr>
        <p:txBody>
          <a:bodyPr lIns="45718" tIns="45718" rIns="45718" bIns="45718"/>
          <a:lstStyle>
            <a:lvl1pPr>
              <a:defRPr>
                <a:latin typeface="+mj-lt"/>
                <a:ea typeface="+mj-ea"/>
                <a:cs typeface="+mj-cs"/>
                <a:sym typeface="等线" panose="02010600030101010101" charset="-122"/>
              </a:defRPr>
            </a:lvl1pPr>
            <a:lvl2pPr>
              <a:defRPr>
                <a:latin typeface="+mj-lt"/>
                <a:ea typeface="+mj-ea"/>
                <a:cs typeface="+mj-cs"/>
                <a:sym typeface="等线" panose="02010600030101010101" charset="-122"/>
              </a:defRPr>
            </a:lvl2pPr>
            <a:lvl3pPr>
              <a:defRPr>
                <a:latin typeface="+mj-lt"/>
                <a:ea typeface="+mj-ea"/>
                <a:cs typeface="+mj-cs"/>
                <a:sym typeface="等线" panose="02010600030101010101" charset="-122"/>
              </a:defRPr>
            </a:lvl3pPr>
            <a:lvl4pPr>
              <a:defRPr>
                <a:latin typeface="+mj-lt"/>
                <a:ea typeface="+mj-ea"/>
                <a:cs typeface="+mj-cs"/>
                <a:sym typeface="等线" panose="02010600030101010101" charset="-122"/>
              </a:defRPr>
            </a:lvl4pPr>
            <a:lvl5pPr>
              <a:defRPr>
                <a:latin typeface="+mj-lt"/>
                <a:ea typeface="+mj-ea"/>
                <a:cs typeface="+mj-cs"/>
                <a:sym typeface="等线" panose="02010600030101010101" charset="-122"/>
              </a:defRPr>
            </a:lvl5pPr>
          </a:lstStyle>
          <a:p>
            <a:r>
              <a:t>正文级别 1</a:t>
            </a:r>
          </a:p>
          <a:p>
            <a:pPr lvl="1"/>
          </a:p>
          <a:p>
            <a:pPr lvl="2"/>
          </a:p>
          <a:p>
            <a:pPr lvl="3"/>
          </a:p>
          <a:p>
            <a:pPr lvl="4"/>
          </a:p>
        </p:txBody>
      </p:sp>
      <p:sp>
        <p:nvSpPr>
          <p:cNvPr id="178" name="幻灯片编号"/>
          <p:cNvSpPr txBox="1">
            <a:spLocks noGrp="1"/>
          </p:cNvSpPr>
          <p:nvPr>
            <p:ph type="sldNum" sz="quarter" idx="2"/>
          </p:nvPr>
        </p:nvSpPr>
        <p:spPr>
          <a:xfrm>
            <a:off x="11080147" y="6404293"/>
            <a:ext cx="273654" cy="269239"/>
          </a:xfrm>
          <a:prstGeom prst="rect">
            <a:avLst/>
          </a:prstGeom>
        </p:spPr>
        <p:txBody>
          <a:bodyPr lIns="45718" tIns="45718" rIns="45718" bIns="45718"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185" name="标题文本"/>
          <p:cNvSpPr txBox="1">
            <a:spLocks noGrp="1"/>
          </p:cNvSpPr>
          <p:nvPr>
            <p:ph type="title" hasCustomPrompt="1"/>
          </p:nvPr>
        </p:nvSpPr>
        <p:spPr>
          <a:prstGeom prst="rect">
            <a:avLst/>
          </a:prstGeom>
        </p:spPr>
        <p:txBody>
          <a:bodyPr lIns="0" tIns="0" rIns="0" bIns="0"/>
          <a:lstStyle>
            <a:lvl1pPr>
              <a:defRPr sz="2000" b="1">
                <a:solidFill>
                  <a:srgbClr val="3ABADA"/>
                </a:solidFill>
                <a:latin typeface="Century Gothic"/>
                <a:ea typeface="Century Gothic"/>
                <a:cs typeface="Century Gothic"/>
                <a:sym typeface="Century Gothic"/>
              </a:defRPr>
            </a:lvl1pPr>
          </a:lstStyle>
          <a:p>
            <a:r>
              <a:t>标题文本</a:t>
            </a:r>
          </a:p>
        </p:txBody>
      </p:sp>
      <p:sp>
        <p:nvSpPr>
          <p:cNvPr id="186" name="正文级别 1…"/>
          <p:cNvSpPr txBox="1">
            <a:spLocks noGrp="1"/>
          </p:cNvSpPr>
          <p:nvPr>
            <p:ph type="body" sz="half" idx="1" hasCustomPrompt="1"/>
          </p:nvPr>
        </p:nvSpPr>
        <p:spPr>
          <a:xfrm>
            <a:off x="609600" y="1577339"/>
            <a:ext cx="5303521" cy="4526281"/>
          </a:xfrm>
          <a:prstGeom prst="rect">
            <a:avLst/>
          </a:prstGeom>
        </p:spPr>
        <p:txBody>
          <a:bodyPr lIns="0" tIns="0" rIns="0" bIns="0"/>
          <a:lstStyle/>
          <a:p>
            <a:r>
              <a:t>正文级别 1</a:t>
            </a:r>
          </a:p>
          <a:p>
            <a:pPr lvl="1"/>
            <a:r>
              <a:t>正文级别 2</a:t>
            </a:r>
          </a:p>
          <a:p>
            <a:pPr lvl="2"/>
            <a:r>
              <a:t>正文级别 3</a:t>
            </a:r>
          </a:p>
          <a:p>
            <a:pPr lvl="3"/>
            <a:r>
              <a:t>正文级别 4</a:t>
            </a:r>
          </a:p>
          <a:p>
            <a:pPr lvl="4"/>
            <a:r>
              <a:t>正文级别 5</a:t>
            </a:r>
          </a:p>
        </p:txBody>
      </p:sp>
      <p:sp>
        <p:nvSpPr>
          <p:cNvPr id="187" name="幻灯片编号"/>
          <p:cNvSpPr txBox="1">
            <a:spLocks noGrp="1"/>
          </p:cNvSpPr>
          <p:nvPr>
            <p:ph type="sldNum" sz="quarter" idx="2"/>
          </p:nvPr>
        </p:nvSpPr>
        <p:spPr>
          <a:xfrm>
            <a:off x="8702038" y="6356350"/>
            <a:ext cx="244426" cy="241648"/>
          </a:xfrm>
          <a:prstGeom prst="rect">
            <a:avLst/>
          </a:prstGeom>
        </p:spPr>
        <p:txBody>
          <a:bodyPr lIns="0" tIns="0" rIns="0" bIns="0"/>
          <a:lstStyle>
            <a:lvl1pPr algn="r">
              <a:defRPr>
                <a:solidFill>
                  <a:srgbClr val="888888"/>
                </a:solidFill>
              </a:defRPr>
            </a:lvl1pPr>
          </a:lstStyle>
          <a:p>
            <a:fld id="{86CB4B4D-7CA3-9044-876B-883B54F8677D}" type="slidenum">
              <a:rPr/>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图片背景">
    <p:spTree>
      <p:nvGrpSpPr>
        <p:cNvPr id="1" name=""/>
        <p:cNvGrpSpPr/>
        <p:nvPr/>
      </p:nvGrpSpPr>
      <p:grpSpPr>
        <a:xfrm>
          <a:off x="0" y="0"/>
          <a:ext cx="0" cy="0"/>
          <a:chOff x="0" y="0"/>
          <a:chExt cx="0" cy="0"/>
        </a:xfrm>
      </p:grpSpPr>
      <p:sp>
        <p:nvSpPr>
          <p:cNvPr id="29" name="幻灯片编号"/>
          <p:cNvSpPr txBox="1">
            <a:spLocks noGrp="1"/>
          </p:cNvSpPr>
          <p:nvPr>
            <p:ph type="sldNum" sz="quarter" idx="2"/>
          </p:nvPr>
        </p:nvSpPr>
        <p:spPr>
          <a:xfrm>
            <a:off x="8478981" y="6232199"/>
            <a:ext cx="258620" cy="248302"/>
          </a:xfrm>
          <a:prstGeom prst="rect">
            <a:avLst/>
          </a:prstGeom>
        </p:spPr>
        <p:txBody>
          <a:bodyPr anchor="ctr"/>
          <a:lstStyle>
            <a:lvl1pPr algn="r">
              <a:defRPr sz="1200"/>
            </a:lvl1p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17_Title Slide">
    <p:spTree>
      <p:nvGrpSpPr>
        <p:cNvPr id="1" name=""/>
        <p:cNvGrpSpPr/>
        <p:nvPr/>
      </p:nvGrpSpPr>
      <p:grpSpPr>
        <a:xfrm>
          <a:off x="0" y="0"/>
          <a:ext cx="0" cy="0"/>
          <a:chOff x="0" y="0"/>
          <a:chExt cx="0" cy="0"/>
        </a:xfrm>
      </p:grpSpPr>
      <p:sp>
        <p:nvSpPr>
          <p:cNvPr id="36" name="Picture Placeholder 4"/>
          <p:cNvSpPr>
            <a:spLocks noGrp="1"/>
          </p:cNvSpPr>
          <p:nvPr>
            <p:ph type="pic" sz="half" idx="21"/>
          </p:nvPr>
        </p:nvSpPr>
        <p:spPr>
          <a:xfrm>
            <a:off x="5633884" y="744793"/>
            <a:ext cx="5476896" cy="5368417"/>
          </a:xfrm>
          <a:prstGeom prst="rect">
            <a:avLst/>
          </a:prstGeom>
        </p:spPr>
        <p:txBody>
          <a:bodyPr lIns="91439" tIns="45719" rIns="91439" bIns="45719">
            <a:noAutofit/>
          </a:bodyPr>
          <a:lstStyle/>
          <a:p/>
        </p:txBody>
      </p:sp>
      <p:sp>
        <p:nvSpPr>
          <p:cNvPr id="37" name="幻灯片编号"/>
          <p:cNvSpPr txBox="1">
            <a:spLocks noGrp="1"/>
          </p:cNvSpPr>
          <p:nvPr>
            <p:ph type="sldNum" sz="quarter" idx="2"/>
          </p:nvPr>
        </p:nvSpPr>
        <p:spPr>
          <a:xfrm>
            <a:off x="5892800" y="6172200"/>
            <a:ext cx="335862" cy="333084"/>
          </a:xfrm>
          <a:prstGeom prst="rect">
            <a:avLst/>
          </a:prstGeom>
        </p:spPr>
        <p:txBody>
          <a:bodyPr/>
          <a:lstStyle>
            <a:lvl1pPr>
              <a:defRPr>
                <a:latin typeface="Calibri Light" panose="020F0302020204030204"/>
                <a:ea typeface="Calibri Light" panose="020F0302020204030204"/>
                <a:cs typeface="Calibri Light" panose="020F0302020204030204"/>
                <a:sym typeface="Calibri Light" panose="020F0302020204030204"/>
              </a:defRPr>
            </a:lvl1p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44" name="幻灯片编号"/>
          <p:cNvSpPr txBox="1">
            <a:spLocks noGrp="1"/>
          </p:cNvSpPr>
          <p:nvPr>
            <p:ph type="sldNum" sz="quarter" idx="2"/>
          </p:nvPr>
        </p:nvSpPr>
        <p:spPr>
          <a:xfrm>
            <a:off x="8478981" y="6232199"/>
            <a:ext cx="258620" cy="248302"/>
          </a:xfrm>
          <a:prstGeom prst="rect">
            <a:avLst/>
          </a:prstGeom>
        </p:spPr>
        <p:txBody>
          <a:bodyPr anchor="ctr"/>
          <a:lstStyle>
            <a:lvl1pPr algn="r">
              <a:defRPr sz="1200"/>
            </a:lvl1p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51" name="幻灯片编号"/>
          <p:cNvSpPr txBox="1">
            <a:spLocks noGrp="1"/>
          </p:cNvSpPr>
          <p:nvPr>
            <p:ph type="sldNum" sz="quarter" idx="2"/>
          </p:nvPr>
        </p:nvSpPr>
        <p:spPr>
          <a:xfrm>
            <a:off x="8478981" y="6232199"/>
            <a:ext cx="258620" cy="248302"/>
          </a:xfrm>
          <a:prstGeom prst="rect">
            <a:avLst/>
          </a:prstGeom>
        </p:spPr>
        <p:txBody>
          <a:bodyPr anchor="ctr"/>
          <a:lstStyle>
            <a:lvl1pPr algn="r">
              <a:defRPr sz="1200"/>
            </a:lvl1p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图片背景">
    <p:spTree>
      <p:nvGrpSpPr>
        <p:cNvPr id="1" name=""/>
        <p:cNvGrpSpPr/>
        <p:nvPr/>
      </p:nvGrpSpPr>
      <p:grpSpPr>
        <a:xfrm>
          <a:off x="0" y="0"/>
          <a:ext cx="0" cy="0"/>
          <a:chOff x="0" y="0"/>
          <a:chExt cx="0" cy="0"/>
        </a:xfrm>
      </p:grpSpPr>
      <p:sp>
        <p:nvSpPr>
          <p:cNvPr id="58" name="幻灯片编号"/>
          <p:cNvSpPr txBox="1">
            <a:spLocks noGrp="1"/>
          </p:cNvSpPr>
          <p:nvPr>
            <p:ph type="sldNum" sz="quarter" idx="2"/>
          </p:nvPr>
        </p:nvSpPr>
        <p:spPr>
          <a:xfrm>
            <a:off x="8478981" y="6232199"/>
            <a:ext cx="258620" cy="248302"/>
          </a:xfrm>
          <a:prstGeom prst="rect">
            <a:avLst/>
          </a:prstGeom>
        </p:spPr>
        <p:txBody>
          <a:bodyPr anchor="ctr"/>
          <a:lstStyle>
            <a:lvl1pPr algn="r">
              <a:defRPr sz="1200"/>
            </a:lvl1p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65" name="标题文本"/>
          <p:cNvSpPr txBox="1">
            <a:spLocks noGrp="1"/>
          </p:cNvSpPr>
          <p:nvPr>
            <p:ph type="title" hasCustomPrompt="1"/>
          </p:nvPr>
        </p:nvSpPr>
        <p:spPr>
          <a:xfrm>
            <a:off x="1524000" y="1122362"/>
            <a:ext cx="9144000" cy="2387601"/>
          </a:xfrm>
          <a:prstGeom prst="rect">
            <a:avLst/>
          </a:prstGeom>
        </p:spPr>
        <p:txBody>
          <a:bodyPr anchor="b"/>
          <a:lstStyle>
            <a:lvl1pPr algn="ctr">
              <a:defRPr sz="6000">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66" name="正文级别 1…"/>
          <p:cNvSpPr txBox="1">
            <a:spLocks noGrp="1"/>
          </p:cNvSpPr>
          <p:nvPr>
            <p:ph type="body" sz="quarter" idx="1" hasCustomPrompt="1"/>
          </p:nvPr>
        </p:nvSpPr>
        <p:spPr>
          <a:xfrm>
            <a:off x="1524000" y="3602037"/>
            <a:ext cx="9144000" cy="1655765"/>
          </a:xfrm>
          <a:prstGeom prst="rect">
            <a:avLst/>
          </a:prstGeom>
        </p:spPr>
        <p:txBody>
          <a:bodyPr/>
          <a:lstStyle>
            <a:lvl1pPr marL="0" indent="0" algn="ctr">
              <a:buSzTx/>
              <a:buFontTx/>
              <a:buNone/>
              <a:defRPr sz="2400">
                <a:latin typeface="+mj-lt"/>
                <a:ea typeface="+mj-ea"/>
                <a:cs typeface="+mj-cs"/>
                <a:sym typeface="等线" panose="02010600030101010101" charset="-122"/>
              </a:defRPr>
            </a:lvl1pPr>
            <a:lvl2pPr marL="0" indent="0" algn="ctr">
              <a:buSzTx/>
              <a:buFontTx/>
              <a:buNone/>
              <a:defRPr sz="2400">
                <a:latin typeface="+mj-lt"/>
                <a:ea typeface="+mj-ea"/>
                <a:cs typeface="+mj-cs"/>
                <a:sym typeface="等线" panose="02010600030101010101" charset="-122"/>
              </a:defRPr>
            </a:lvl2pPr>
            <a:lvl3pPr marL="0" indent="0" algn="ctr">
              <a:buSzTx/>
              <a:buFontTx/>
              <a:buNone/>
              <a:defRPr sz="2400">
                <a:latin typeface="+mj-lt"/>
                <a:ea typeface="+mj-ea"/>
                <a:cs typeface="+mj-cs"/>
                <a:sym typeface="等线" panose="02010600030101010101" charset="-122"/>
              </a:defRPr>
            </a:lvl3pPr>
            <a:lvl4pPr marL="0" indent="0" algn="ctr">
              <a:buSzTx/>
              <a:buFontTx/>
              <a:buNone/>
              <a:defRPr sz="2400">
                <a:latin typeface="+mj-lt"/>
                <a:ea typeface="+mj-ea"/>
                <a:cs typeface="+mj-cs"/>
                <a:sym typeface="等线" panose="02010600030101010101" charset="-122"/>
              </a:defRPr>
            </a:lvl4pPr>
            <a:lvl5pPr marL="0" indent="0" algn="ctr">
              <a:buSzTx/>
              <a:buFontTx/>
              <a:buNone/>
              <a:defRPr sz="2400">
                <a:latin typeface="+mj-lt"/>
                <a:ea typeface="+mj-ea"/>
                <a:cs typeface="+mj-cs"/>
                <a:sym typeface="等线" panose="02010600030101010101" charset="-122"/>
              </a:defRPr>
            </a:lvl5pPr>
          </a:lstStyle>
          <a:p>
            <a:r>
              <a:t>正文级别 1</a:t>
            </a:r>
          </a:p>
          <a:p>
            <a:pPr lvl="1"/>
          </a:p>
          <a:p>
            <a:pPr lvl="2"/>
          </a:p>
          <a:p>
            <a:pPr lvl="3"/>
          </a:p>
          <a:p>
            <a:pPr lvl="4"/>
          </a:p>
        </p:txBody>
      </p:sp>
      <p:sp>
        <p:nvSpPr>
          <p:cNvPr id="67" name="幻灯片编号"/>
          <p:cNvSpPr txBox="1">
            <a:spLocks noGrp="1"/>
          </p:cNvSpPr>
          <p:nvPr>
            <p:ph type="sldNum" sz="quarter" idx="2"/>
          </p:nvPr>
        </p:nvSpPr>
        <p:spPr>
          <a:xfrm>
            <a:off x="11080149" y="6404294"/>
            <a:ext cx="273652" cy="269237"/>
          </a:xfrm>
          <a:prstGeom prst="rect">
            <a:avLst/>
          </a:prstGeom>
        </p:spPr>
        <p:txBody>
          <a:bodyPr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74" name="标题文本"/>
          <p:cNvSpPr txBox="1">
            <a:spLocks noGrp="1"/>
          </p:cNvSpPr>
          <p:nvPr>
            <p:ph type="title" hasCustomPrompt="1"/>
          </p:nvPr>
        </p:nvSpPr>
        <p:spPr>
          <a:prstGeom prst="rect">
            <a:avLst/>
          </a:prstGeom>
        </p:spPr>
        <p:txBody>
          <a:bodyPr anchor="ctr"/>
          <a:lstStyle>
            <a:lvl1pPr>
              <a:defRPr>
                <a:latin typeface="等线 Light" panose="02010600030101010101" charset="-122"/>
                <a:ea typeface="等线 Light" panose="02010600030101010101" charset="-122"/>
                <a:cs typeface="等线 Light" panose="02010600030101010101" charset="-122"/>
                <a:sym typeface="等线 Light" panose="02010600030101010101" charset="-122"/>
              </a:defRPr>
            </a:lvl1pPr>
          </a:lstStyle>
          <a:p>
            <a:r>
              <a:t>标题文本</a:t>
            </a:r>
          </a:p>
        </p:txBody>
      </p:sp>
      <p:sp>
        <p:nvSpPr>
          <p:cNvPr id="75" name="正文级别 1…"/>
          <p:cNvSpPr txBox="1">
            <a:spLocks noGrp="1"/>
          </p:cNvSpPr>
          <p:nvPr>
            <p:ph type="body" idx="1" hasCustomPrompt="1"/>
          </p:nvPr>
        </p:nvSpPr>
        <p:spPr>
          <a:prstGeom prst="rect">
            <a:avLst/>
          </a:prstGeom>
        </p:spPr>
        <p:txBody>
          <a:bodyPr/>
          <a:lstStyle>
            <a:lvl1pPr>
              <a:defRPr>
                <a:latin typeface="+mj-lt"/>
                <a:ea typeface="+mj-ea"/>
                <a:cs typeface="+mj-cs"/>
                <a:sym typeface="等线" panose="02010600030101010101" charset="-122"/>
              </a:defRPr>
            </a:lvl1pPr>
            <a:lvl2pPr>
              <a:defRPr>
                <a:latin typeface="+mj-lt"/>
                <a:ea typeface="+mj-ea"/>
                <a:cs typeface="+mj-cs"/>
                <a:sym typeface="等线" panose="02010600030101010101" charset="-122"/>
              </a:defRPr>
            </a:lvl2pPr>
            <a:lvl3pPr>
              <a:defRPr>
                <a:latin typeface="+mj-lt"/>
                <a:ea typeface="+mj-ea"/>
                <a:cs typeface="+mj-cs"/>
                <a:sym typeface="等线" panose="02010600030101010101" charset="-122"/>
              </a:defRPr>
            </a:lvl3pPr>
            <a:lvl4pPr>
              <a:defRPr>
                <a:latin typeface="+mj-lt"/>
                <a:ea typeface="+mj-ea"/>
                <a:cs typeface="+mj-cs"/>
                <a:sym typeface="等线" panose="02010600030101010101" charset="-122"/>
              </a:defRPr>
            </a:lvl4pPr>
            <a:lvl5pPr>
              <a:defRPr>
                <a:latin typeface="+mj-lt"/>
                <a:ea typeface="+mj-ea"/>
                <a:cs typeface="+mj-cs"/>
                <a:sym typeface="等线" panose="02010600030101010101" charset="-122"/>
              </a:defRPr>
            </a:lvl5pPr>
          </a:lstStyle>
          <a:p>
            <a:r>
              <a:t>正文级别 1</a:t>
            </a:r>
          </a:p>
          <a:p>
            <a:pPr lvl="1"/>
          </a:p>
          <a:p>
            <a:pPr lvl="2"/>
          </a:p>
          <a:p>
            <a:pPr lvl="3"/>
          </a:p>
          <a:p>
            <a:pPr lvl="4"/>
          </a:p>
        </p:txBody>
      </p:sp>
      <p:sp>
        <p:nvSpPr>
          <p:cNvPr id="76" name="幻灯片编号"/>
          <p:cNvSpPr txBox="1">
            <a:spLocks noGrp="1"/>
          </p:cNvSpPr>
          <p:nvPr>
            <p:ph type="sldNum" sz="quarter" idx="2"/>
          </p:nvPr>
        </p:nvSpPr>
        <p:spPr>
          <a:xfrm>
            <a:off x="11080149" y="6404294"/>
            <a:ext cx="273652" cy="269237"/>
          </a:xfrm>
          <a:prstGeom prst="rect">
            <a:avLst/>
          </a:prstGeom>
        </p:spPr>
        <p:txBody>
          <a:bodyPr anchor="ctr"/>
          <a:lstStyle>
            <a:lvl1pPr algn="r">
              <a:defRPr sz="1200">
                <a:solidFill>
                  <a:srgbClr val="888888"/>
                </a:solidFill>
                <a:latin typeface="+mj-lt"/>
                <a:ea typeface="+mj-ea"/>
                <a:cs typeface="+mj-cs"/>
                <a:sym typeface="等线" panose="02010600030101010101" charset="-122"/>
              </a:defRPr>
            </a:lvl1p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4" Type="http://schemas.openxmlformats.org/officeDocument/2006/relationships/theme" Target="../theme/theme1.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txBox="1">
            <a:spLocks noGrp="1"/>
          </p:cNvSpPr>
          <p:nvPr>
            <p:ph type="title" hasCustomPrompt="1"/>
          </p:nvPr>
        </p:nvSpPr>
        <p:spPr>
          <a:xfrm>
            <a:off x="838200" y="365125"/>
            <a:ext cx="10515600" cy="1325563"/>
          </a:xfrm>
          <a:prstGeom prst="rect">
            <a:avLst/>
          </a:prstGeom>
          <a:ln w="12700">
            <a:miter lim="400000"/>
          </a:ln>
        </p:spPr>
        <p:txBody>
          <a:bodyPr lIns="45718" tIns="45718" rIns="45718" bIns="45718">
            <a:normAutofit/>
          </a:bodyPr>
          <a:lstStyle/>
          <a:p>
            <a:r>
              <a:t>标题文本</a:t>
            </a:r>
          </a:p>
        </p:txBody>
      </p:sp>
      <p:sp>
        <p:nvSpPr>
          <p:cNvPr id="3" name="正文级别 1…"/>
          <p:cNvSpPr txBox="1">
            <a:spLocks noGrp="1"/>
          </p:cNvSpPr>
          <p:nvPr>
            <p:ph type="body" idx="1" hasCustomPrompt="1"/>
          </p:nvPr>
        </p:nvSpPr>
        <p:spPr>
          <a:xfrm>
            <a:off x="838200" y="1825625"/>
            <a:ext cx="10515600" cy="4351338"/>
          </a:xfrm>
          <a:prstGeom prst="rect">
            <a:avLst/>
          </a:prstGeom>
          <a:ln w="12700">
            <a:miter lim="400000"/>
          </a:ln>
        </p:spPr>
        <p:txBody>
          <a:bodyPr lIns="45718" tIns="45718" rIns="45718" bIns="45718">
            <a:normAutofit/>
          </a:bodyPr>
          <a:lstStyle/>
          <a:p>
            <a:r>
              <a:t>正文级别 1</a:t>
            </a:r>
          </a:p>
          <a:p>
            <a:pPr lvl="1"/>
          </a:p>
          <a:p>
            <a:pPr lvl="2"/>
          </a:p>
          <a:p>
            <a:pPr lvl="3"/>
          </a:p>
          <a:p>
            <a:pPr lvl="4"/>
          </a:p>
        </p:txBody>
      </p:sp>
      <p:sp>
        <p:nvSpPr>
          <p:cNvPr id="4" name="幻灯片编号"/>
          <p:cNvSpPr txBox="1">
            <a:spLocks noGrp="1"/>
          </p:cNvSpPr>
          <p:nvPr>
            <p:ph type="sldNum" sz="quarter" idx="2"/>
          </p:nvPr>
        </p:nvSpPr>
        <p:spPr>
          <a:xfrm>
            <a:off x="8610600" y="6356350"/>
            <a:ext cx="335862" cy="333084"/>
          </a:xfrm>
          <a:prstGeom prst="rect">
            <a:avLst/>
          </a:prstGeom>
          <a:ln w="12700">
            <a:miter lim="400000"/>
          </a:ln>
        </p:spPr>
        <p:txBody>
          <a:bodyPr wrap="none" lIns="45718" tIns="45718" rIns="45718" bIns="45718">
            <a:spAutoFit/>
          </a:bodyPr>
          <a:lstStyle>
            <a:lvl1pPr>
              <a:defRPr>
                <a:latin typeface="Calibri" panose="020F0502020204030204"/>
                <a:ea typeface="Calibri" panose="020F0502020204030204"/>
                <a:cs typeface="Calibri" panose="020F0502020204030204"/>
                <a:sym typeface="Calibri" panose="020F0502020204030204"/>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transition spd="med"/>
  <p:txStyles>
    <p:titleStyle>
      <a:lvl1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1pPr>
      <a:lvl2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2pPr>
      <a:lvl3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3pPr>
      <a:lvl4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4pPr>
      <a:lvl5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5pPr>
      <a:lvl6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6pPr>
      <a:lvl7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7pPr>
      <a:lvl8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8pPr>
      <a:lvl9pPr marL="0" marR="0" indent="0" algn="l" defTabSz="914400" rtl="0" latinLnBrk="0">
        <a:lnSpc>
          <a:spcPct val="90000"/>
        </a:lnSpc>
        <a:spcBef>
          <a:spcPts val="0"/>
        </a:spcBef>
        <a:spcAft>
          <a:spcPts val="0"/>
        </a:spcAft>
        <a:buClrTx/>
        <a:buSzTx/>
        <a:buFontTx/>
        <a:buNone/>
        <a:defRPr sz="4400" b="0" i="0" u="none" strike="noStrike" cap="none" spc="0" baseline="0">
          <a:solidFill>
            <a:srgbClr val="000000"/>
          </a:solidFill>
          <a:uFillTx/>
          <a:latin typeface="Calibri Light" panose="020F0302020204030204"/>
          <a:ea typeface="Calibri Light" panose="020F0302020204030204"/>
          <a:cs typeface="Calibri Light" panose="020F0302020204030204"/>
          <a:sym typeface="Calibri Light" panose="020F0302020204030204"/>
        </a:defRPr>
      </a:lvl9pPr>
    </p:titleStyle>
    <p:bodyStyle>
      <a:lvl1pPr marL="228600" marR="0" indent="-228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Calibri" panose="020F0502020204030204"/>
          <a:ea typeface="Calibri" panose="020F0502020204030204"/>
          <a:cs typeface="Calibri" panose="020F0502020204030204"/>
          <a:sym typeface="Calibri" panose="020F0502020204030204"/>
        </a:defRPr>
      </a:lvl1pPr>
      <a:lvl2pPr marL="723900" marR="0" indent="-2667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Calibri" panose="020F0502020204030204"/>
          <a:ea typeface="Calibri" panose="020F0502020204030204"/>
          <a:cs typeface="Calibri" panose="020F0502020204030204"/>
          <a:sym typeface="Calibri" panose="020F0502020204030204"/>
        </a:defRPr>
      </a:lvl2pPr>
      <a:lvl3pPr marL="1234440" marR="0" indent="-32004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Calibri" panose="020F0502020204030204"/>
          <a:ea typeface="Calibri" panose="020F0502020204030204"/>
          <a:cs typeface="Calibri" panose="020F0502020204030204"/>
          <a:sym typeface="Calibri" panose="020F0502020204030204"/>
        </a:defRPr>
      </a:lvl3pPr>
      <a:lvl4pPr marL="17272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Calibri" panose="020F0502020204030204"/>
          <a:ea typeface="Calibri" panose="020F0502020204030204"/>
          <a:cs typeface="Calibri" panose="020F0502020204030204"/>
          <a:sym typeface="Calibri" panose="020F0502020204030204"/>
        </a:defRPr>
      </a:lvl4pPr>
      <a:lvl5pPr marL="21844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Calibri" panose="020F0502020204030204"/>
          <a:ea typeface="Calibri" panose="020F0502020204030204"/>
          <a:cs typeface="Calibri" panose="020F0502020204030204"/>
          <a:sym typeface="Calibri" panose="020F0502020204030204"/>
        </a:defRPr>
      </a:lvl5pPr>
      <a:lvl6pPr marL="26416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Calibri" panose="020F0502020204030204"/>
          <a:ea typeface="Calibri" panose="020F0502020204030204"/>
          <a:cs typeface="Calibri" panose="020F0502020204030204"/>
          <a:sym typeface="Calibri" panose="020F0502020204030204"/>
        </a:defRPr>
      </a:lvl6pPr>
      <a:lvl7pPr marL="30988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Calibri" panose="020F0502020204030204"/>
          <a:ea typeface="Calibri" panose="020F0502020204030204"/>
          <a:cs typeface="Calibri" panose="020F0502020204030204"/>
          <a:sym typeface="Calibri" panose="020F0502020204030204"/>
        </a:defRPr>
      </a:lvl7pPr>
      <a:lvl8pPr marL="35560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Calibri" panose="020F0502020204030204"/>
          <a:ea typeface="Calibri" panose="020F0502020204030204"/>
          <a:cs typeface="Calibri" panose="020F0502020204030204"/>
          <a:sym typeface="Calibri" panose="020F0502020204030204"/>
        </a:defRPr>
      </a:lvl8pPr>
      <a:lvl9pPr marL="4013200" marR="0" indent="-355600" algn="l" defTabSz="914400" rtl="0" latinLnBrk="0">
        <a:lnSpc>
          <a:spcPct val="90000"/>
        </a:lnSpc>
        <a:spcBef>
          <a:spcPts val="1000"/>
        </a:spcBef>
        <a:spcAft>
          <a:spcPts val="0"/>
        </a:spcAft>
        <a:buClrTx/>
        <a:buSzPct val="100000"/>
        <a:buFont typeface="Arial" panose="020B0604020202020204"/>
        <a:buChar char="•"/>
        <a:defRPr sz="2800" b="0" i="0" u="none" strike="noStrike" cap="none" spc="0" baseline="0">
          <a:solidFill>
            <a:srgbClr val="000000"/>
          </a:solidFill>
          <a:uFillTx/>
          <a:latin typeface="Calibri" panose="020F0502020204030204"/>
          <a:ea typeface="Calibri" panose="020F0502020204030204"/>
          <a:cs typeface="Calibri" panose="020F0502020204030204"/>
          <a:sym typeface="Calibri" panose="020F0502020204030204"/>
        </a:defRPr>
      </a:lvl9pPr>
    </p:bodyStyle>
    <p:otherStyle>
      <a:lvl1pPr marL="0" marR="0" indent="0" algn="l" defTabSz="9144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Calibri" panose="020F0502020204030204"/>
        </a:defRPr>
      </a:lvl1pPr>
      <a:lvl2pPr marL="0" marR="0" indent="0" algn="l" defTabSz="9144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Calibri" panose="020F0502020204030204"/>
        </a:defRPr>
      </a:lvl2pPr>
      <a:lvl3pPr marL="0" marR="0" indent="0" algn="l" defTabSz="9144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Calibri" panose="020F0502020204030204"/>
        </a:defRPr>
      </a:lvl3pPr>
      <a:lvl4pPr marL="0" marR="0" indent="0" algn="l" defTabSz="9144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Calibri" panose="020F0502020204030204"/>
        </a:defRPr>
      </a:lvl4pPr>
      <a:lvl5pPr marL="0" marR="0" indent="0" algn="l" defTabSz="9144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Calibri" panose="020F0502020204030204"/>
        </a:defRPr>
      </a:lvl5pPr>
      <a:lvl6pPr marL="0" marR="0" indent="0" algn="l" defTabSz="9144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Calibri" panose="020F0502020204030204"/>
        </a:defRPr>
      </a:lvl6pPr>
      <a:lvl7pPr marL="0" marR="0" indent="0" algn="l" defTabSz="9144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Calibri" panose="020F0502020204030204"/>
        </a:defRPr>
      </a:lvl7pPr>
      <a:lvl8pPr marL="0" marR="0" indent="0" algn="l" defTabSz="9144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Calibri" panose="020F0502020204030204"/>
        </a:defRPr>
      </a:lvl8pPr>
      <a:lvl9pPr marL="0" marR="0" indent="0" algn="l" defTabSz="9144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Calibri" panose="020F050202020403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hyperlink" Target="http://www.scentrealm.com" TargetMode="External"/></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hyperlink" Target="http://www.scentrealm.com" TargetMode="External"/></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hyperlink" Target="http://www.scentrealm.com" TargetMode="Externa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hyperlink" Target="http://www.scentrealm.com" TargetMode="Externa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hyperlink" Target="http://www.scentrealm.com" TargetMode="Externa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hyperlink" Target="http://www.scentrealm.com" TargetMode="Externa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hyperlink" Target="http://www.scentrealm.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文本框 9"/>
          <p:cNvSpPr txBox="1"/>
          <p:nvPr/>
        </p:nvSpPr>
        <p:spPr>
          <a:xfrm>
            <a:off x="4296832" y="1767080"/>
            <a:ext cx="3220853" cy="878837"/>
          </a:xfrm>
          <a:prstGeom prst="rect">
            <a:avLst/>
          </a:prstGeom>
          <a:ln w="12700">
            <a:miter lim="400000"/>
          </a:ln>
        </p:spPr>
        <p:txBody>
          <a:bodyPr lIns="45718" tIns="45718" rIns="45718" bIns="45718">
            <a:spAutoFit/>
          </a:bodyPr>
          <a:lstStyle/>
          <a:p>
            <a:pPr algn="ctr">
              <a:defRPr sz="38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t>Data   </a:t>
            </a:r>
            <a:r>
              <a:rPr sz="4400"/>
              <a:t>时 代</a:t>
            </a:r>
            <a:endParaRPr sz="4400"/>
          </a:p>
        </p:txBody>
      </p:sp>
      <p:sp>
        <p:nvSpPr>
          <p:cNvPr id="210" name="文本框 9"/>
          <p:cNvSpPr txBox="1"/>
          <p:nvPr/>
        </p:nvSpPr>
        <p:spPr>
          <a:xfrm>
            <a:off x="4554503" y="3958009"/>
            <a:ext cx="2051973" cy="358137"/>
          </a:xfrm>
          <a:prstGeom prst="rect">
            <a:avLst/>
          </a:prstGeom>
          <a:ln w="12700">
            <a:miter lim="400000"/>
          </a:ln>
        </p:spPr>
        <p:txBody>
          <a:bodyPr lIns="45718" tIns="45718" rIns="45718" bIns="45718">
            <a:spAutoFit/>
          </a:bodyPr>
          <a:lstStyle>
            <a:lvl1pPr algn="ctr">
              <a:defRPr sz="1600">
                <a:solidFill>
                  <a:srgbClr val="FFFFFF"/>
                </a:solidFill>
                <a:uFill>
                  <a:solidFill>
                    <a:srgbClr val="0000FF"/>
                  </a:solidFill>
                </a:uFill>
                <a:latin typeface="微软雅黑 Light" panose="020B0502040204020203" charset="-122"/>
                <a:ea typeface="微软雅黑 Light" panose="020B0502040204020203" charset="-122"/>
                <a:cs typeface="微软雅黑 Light" panose="020B0502040204020203" charset="-122"/>
                <a:sym typeface="微软雅黑 Light" panose="020B0502040204020203" charset="-122"/>
                <a:hlinkClick r:id="rId1"/>
              </a:defRPr>
            </a:lvl1pPr>
          </a:lstStyle>
          <a:p>
            <a:pPr>
              <a:defRPr>
                <a:uFillTx/>
              </a:defRPr>
            </a:pPr>
            <a:r>
              <a:rPr>
                <a:uFill>
                  <a:solidFill>
                    <a:srgbClr val="0000FF"/>
                  </a:solidFill>
                </a:uFill>
                <a:hlinkClick r:id="rId1"/>
              </a:rPr>
              <a:t> </a:t>
            </a:r>
            <a:endParaRPr>
              <a:uFill>
                <a:solidFill>
                  <a:srgbClr val="0000FF"/>
                </a:solidFill>
              </a:uFill>
              <a:hlinkClick r:id="rId1"/>
            </a:endParaRPr>
          </a:p>
        </p:txBody>
      </p:sp>
      <p:pic>
        <p:nvPicPr>
          <p:cNvPr id="211" name="图像" descr="图像"/>
          <p:cNvPicPr>
            <a:picLocks noChangeAspect="1"/>
          </p:cNvPicPr>
          <p:nvPr/>
        </p:nvPicPr>
        <p:blipFill>
          <a:blip r:embed="rId2"/>
          <a:stretch>
            <a:fillRect/>
          </a:stretch>
        </p:blipFill>
        <p:spPr>
          <a:xfrm>
            <a:off x="828" y="-12700"/>
            <a:ext cx="12235493" cy="6883400"/>
          </a:xfrm>
          <a:prstGeom prst="rect">
            <a:avLst/>
          </a:prstGeom>
          <a:ln w="12700">
            <a:miter lim="400000"/>
            <a:headEnd/>
            <a:tailEnd/>
          </a:ln>
        </p:spPr>
      </p:pic>
      <p:pic>
        <p:nvPicPr>
          <p:cNvPr id="197" name="图像" descr="图像"/>
          <p:cNvPicPr>
            <a:picLocks noChangeAspect="1"/>
          </p:cNvPicPr>
          <p:nvPr/>
        </p:nvPicPr>
        <p:blipFill>
          <a:blip r:embed="rId3"/>
          <a:stretch>
            <a:fillRect/>
          </a:stretch>
        </p:blipFill>
        <p:spPr>
          <a:xfrm>
            <a:off x="4596836" y="2784897"/>
            <a:ext cx="3763200" cy="1302500"/>
          </a:xfrm>
          <a:prstGeom prst="rect">
            <a:avLst/>
          </a:prstGeom>
          <a:ln w="12700">
            <a:miter lim="400000"/>
            <a:headEnd/>
            <a:tailEnd/>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文本框 9"/>
          <p:cNvSpPr txBox="1"/>
          <p:nvPr/>
        </p:nvSpPr>
        <p:spPr>
          <a:xfrm>
            <a:off x="4296832" y="1767080"/>
            <a:ext cx="3220853" cy="878837"/>
          </a:xfrm>
          <a:prstGeom prst="rect">
            <a:avLst/>
          </a:prstGeom>
          <a:ln w="12700">
            <a:miter lim="400000"/>
          </a:ln>
        </p:spPr>
        <p:txBody>
          <a:bodyPr lIns="45718" tIns="45718" rIns="45718" bIns="45718">
            <a:spAutoFit/>
          </a:bodyPr>
          <a:lstStyle/>
          <a:p>
            <a:pPr algn="ctr">
              <a:defRPr sz="38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800"/>
              <a:t>Data   </a:t>
            </a:r>
            <a:r>
              <a:rPr sz="4400"/>
              <a:t>时 代</a:t>
            </a:r>
            <a:endParaRPr sz="4400"/>
          </a:p>
        </p:txBody>
      </p:sp>
      <p:sp>
        <p:nvSpPr>
          <p:cNvPr id="219" name="文本框 9"/>
          <p:cNvSpPr txBox="1"/>
          <p:nvPr/>
        </p:nvSpPr>
        <p:spPr>
          <a:xfrm>
            <a:off x="4554503" y="3958009"/>
            <a:ext cx="2051973" cy="358137"/>
          </a:xfrm>
          <a:prstGeom prst="rect">
            <a:avLst/>
          </a:prstGeom>
          <a:ln w="12700">
            <a:miter lim="400000"/>
          </a:ln>
        </p:spPr>
        <p:txBody>
          <a:bodyPr lIns="45718" tIns="45718" rIns="45718" bIns="45718">
            <a:spAutoFit/>
          </a:bodyPr>
          <a:lstStyle>
            <a:lvl1pPr algn="ctr">
              <a:defRPr sz="1600">
                <a:solidFill>
                  <a:srgbClr val="FFFFFF"/>
                </a:solidFill>
                <a:uFill>
                  <a:solidFill>
                    <a:srgbClr val="0000FF"/>
                  </a:solidFill>
                </a:uFill>
                <a:latin typeface="微软雅黑 Light" panose="020B0502040204020203" charset="-122"/>
                <a:ea typeface="微软雅黑 Light" panose="020B0502040204020203" charset="-122"/>
                <a:cs typeface="微软雅黑 Light" panose="020B0502040204020203" charset="-122"/>
                <a:sym typeface="微软雅黑 Light" panose="020B0502040204020203" charset="-122"/>
                <a:hlinkClick r:id="rId1"/>
              </a:defRPr>
            </a:lvl1pPr>
          </a:lstStyle>
          <a:p>
            <a:pPr>
              <a:defRPr>
                <a:uFillTx/>
              </a:defRPr>
            </a:pPr>
            <a:r>
              <a:rPr>
                <a:uFill>
                  <a:solidFill>
                    <a:srgbClr val="0000FF"/>
                  </a:solidFill>
                </a:uFill>
                <a:hlinkClick r:id="rId1"/>
              </a:rPr>
              <a:t> </a:t>
            </a:r>
            <a:endParaRPr>
              <a:uFill>
                <a:solidFill>
                  <a:srgbClr val="0000FF"/>
                </a:solidFill>
              </a:uFill>
              <a:hlinkClick r:id="rId1"/>
            </a:endParaRPr>
          </a:p>
        </p:txBody>
      </p:sp>
      <p:pic>
        <p:nvPicPr>
          <p:cNvPr id="220" name="图像" descr="图像"/>
          <p:cNvPicPr>
            <a:picLocks noChangeAspect="1"/>
          </p:cNvPicPr>
          <p:nvPr/>
        </p:nvPicPr>
        <p:blipFill>
          <a:blip r:embed="rId2"/>
          <a:stretch>
            <a:fillRect/>
          </a:stretch>
        </p:blipFill>
        <p:spPr>
          <a:xfrm>
            <a:off x="-65847" y="-8255"/>
            <a:ext cx="12235493" cy="6883400"/>
          </a:xfrm>
          <a:prstGeom prst="rect">
            <a:avLst/>
          </a:prstGeom>
          <a:ln w="12700">
            <a:miter lim="400000"/>
            <a:headEnd/>
            <a:tailEnd/>
          </a:ln>
        </p:spPr>
      </p:pic>
      <p:pic>
        <p:nvPicPr>
          <p:cNvPr id="2" name="图片 1"/>
          <p:cNvPicPr>
            <a:picLocks noChangeAspect="1"/>
          </p:cNvPicPr>
          <p:nvPr/>
        </p:nvPicPr>
        <p:blipFill>
          <a:blip r:embed="rId3"/>
          <a:stretch>
            <a:fillRect/>
          </a:stretch>
        </p:blipFill>
        <p:spPr>
          <a:xfrm>
            <a:off x="625475" y="840740"/>
            <a:ext cx="6943725" cy="2543175"/>
          </a:xfrm>
          <a:prstGeom prst="rect">
            <a:avLst/>
          </a:prstGeom>
        </p:spPr>
      </p:pic>
      <p:pic>
        <p:nvPicPr>
          <p:cNvPr id="3" name="图片 2"/>
          <p:cNvPicPr>
            <a:picLocks noChangeAspect="1"/>
          </p:cNvPicPr>
          <p:nvPr/>
        </p:nvPicPr>
        <p:blipFill>
          <a:blip r:embed="rId4"/>
          <a:stretch>
            <a:fillRect/>
          </a:stretch>
        </p:blipFill>
        <p:spPr>
          <a:xfrm>
            <a:off x="8395335" y="818515"/>
            <a:ext cx="3124200" cy="2324100"/>
          </a:xfrm>
          <a:prstGeom prst="rect">
            <a:avLst/>
          </a:prstGeom>
        </p:spPr>
      </p:pic>
      <p:pic>
        <p:nvPicPr>
          <p:cNvPr id="4" name="图片 3"/>
          <p:cNvPicPr>
            <a:picLocks noChangeAspect="1"/>
          </p:cNvPicPr>
          <p:nvPr/>
        </p:nvPicPr>
        <p:blipFill>
          <a:blip r:embed="rId5"/>
          <a:stretch>
            <a:fillRect/>
          </a:stretch>
        </p:blipFill>
        <p:spPr>
          <a:xfrm>
            <a:off x="641350" y="3775710"/>
            <a:ext cx="3333750" cy="2295525"/>
          </a:xfrm>
          <a:prstGeom prst="rect">
            <a:avLst/>
          </a:prstGeom>
        </p:spPr>
      </p:pic>
      <p:sp>
        <p:nvSpPr>
          <p:cNvPr id="5" name="Inter Magic   &amp;   Scent Magic"/>
          <p:cNvSpPr txBox="1"/>
          <p:nvPr/>
        </p:nvSpPr>
        <p:spPr>
          <a:xfrm>
            <a:off x="5239385" y="276225"/>
            <a:ext cx="1799590" cy="307340"/>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r>
              <a:rPr lang="zh-CN"/>
              <a:t>原来设备</a:t>
            </a:r>
            <a:r>
              <a:rPr lang="zh-CN"/>
              <a:t>有协议</a:t>
            </a:r>
            <a:endParaRPr lang="zh-CN"/>
          </a:p>
        </p:txBody>
      </p:sp>
      <p:sp>
        <p:nvSpPr>
          <p:cNvPr id="6" name="Inter Magic   &amp;   Scent Magic"/>
          <p:cNvSpPr txBox="1"/>
          <p:nvPr/>
        </p:nvSpPr>
        <p:spPr>
          <a:xfrm>
            <a:off x="4253230" y="3851275"/>
            <a:ext cx="7275195" cy="1508125"/>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pPr algn="l"/>
            <a:r>
              <a:rPr lang="zh-CN" altLang="en-US" sz="1400"/>
              <a:t>四个协议异同</a:t>
            </a:r>
            <a:r>
              <a:rPr lang="en-US" altLang="zh-CN" sz="1400"/>
              <a:t>:</a:t>
            </a:r>
            <a:endParaRPr lang="en-US" altLang="zh-CN" sz="1400"/>
          </a:p>
          <a:p>
            <a:pPr algn="l"/>
            <a:r>
              <a:rPr lang="en-US" altLang="zh-CN" sz="1400"/>
              <a:t>        </a:t>
            </a:r>
            <a:r>
              <a:rPr lang="zh-CN" altLang="en-US" sz="1400"/>
              <a:t>相同点</a:t>
            </a:r>
            <a:r>
              <a:rPr lang="en-US" altLang="zh-CN" sz="1400"/>
              <a:t>:</a:t>
            </a:r>
            <a:endParaRPr lang="zh-CN" altLang="en-US" sz="1400"/>
          </a:p>
          <a:p>
            <a:pPr algn="l"/>
            <a:r>
              <a:rPr lang="zh-CN" altLang="en-US" sz="1400"/>
              <a:t>               </a:t>
            </a:r>
            <a:r>
              <a:rPr lang="en-US" altLang="zh-CN" sz="1400"/>
              <a:t>1.</a:t>
            </a:r>
            <a:r>
              <a:rPr lang="zh-CN" altLang="en-US" sz="1400"/>
              <a:t>都有</a:t>
            </a:r>
            <a:r>
              <a:rPr lang="en-US" altLang="zh-CN" sz="1400"/>
              <a:t>1</a:t>
            </a:r>
            <a:r>
              <a:rPr lang="zh-CN" altLang="en-US" sz="1400"/>
              <a:t>字节包头和</a:t>
            </a:r>
            <a:r>
              <a:rPr lang="en-US" altLang="zh-CN" sz="1400"/>
              <a:t>1</a:t>
            </a:r>
            <a:r>
              <a:rPr lang="zh-CN" altLang="en-US" sz="1400"/>
              <a:t>字节包尾，功能码，可变数据段</a:t>
            </a:r>
            <a:endParaRPr lang="zh-CN" altLang="en-US" sz="1400"/>
          </a:p>
          <a:p>
            <a:pPr algn="l"/>
            <a:r>
              <a:rPr lang="zh-CN" altLang="en-US" sz="1400"/>
              <a:t>         不同点</a:t>
            </a:r>
            <a:r>
              <a:rPr lang="en-US" altLang="zh-CN" sz="1400"/>
              <a:t>:</a:t>
            </a:r>
            <a:endParaRPr lang="en-US" altLang="zh-CN" sz="1400"/>
          </a:p>
          <a:p>
            <a:pPr algn="l"/>
            <a:r>
              <a:rPr lang="en-US" altLang="zh-CN" sz="1400"/>
              <a:t>               1. GPRS</a:t>
            </a:r>
            <a:r>
              <a:rPr lang="zh-CN" altLang="en-US" sz="1400"/>
              <a:t>协议有</a:t>
            </a:r>
            <a:r>
              <a:rPr lang="en-US" altLang="zh-CN" sz="1400"/>
              <a:t>ID</a:t>
            </a:r>
            <a:r>
              <a:rPr lang="zh-CN" altLang="en-US" sz="1400"/>
              <a:t>段</a:t>
            </a:r>
            <a:r>
              <a:rPr lang="en-US" altLang="zh-CN" sz="1400"/>
              <a:t>,4G</a:t>
            </a:r>
            <a:r>
              <a:rPr lang="zh-CN" altLang="en-US" sz="1400"/>
              <a:t>网关协议与</a:t>
            </a:r>
            <a:r>
              <a:rPr lang="en-US" altLang="zh-CN" sz="1400"/>
              <a:t>GPRS</a:t>
            </a:r>
            <a:r>
              <a:rPr lang="zh-CN" altLang="en-US" sz="1400"/>
              <a:t>协议相似</a:t>
            </a:r>
            <a:r>
              <a:rPr lang="en-US" altLang="zh-CN" sz="1400"/>
              <a:t>,</a:t>
            </a:r>
            <a:r>
              <a:rPr lang="zh-CN" altLang="en-US" sz="1400"/>
              <a:t>增加协议版本号</a:t>
            </a:r>
            <a:r>
              <a:rPr lang="en-US" altLang="zh-CN" sz="1400"/>
              <a:t>,</a:t>
            </a:r>
            <a:r>
              <a:rPr lang="zh-CN" altLang="en-US" sz="1400"/>
              <a:t>有数据长度段</a:t>
            </a:r>
            <a:endParaRPr lang="zh-CN" altLang="en-US" sz="1400"/>
          </a:p>
          <a:p>
            <a:pPr algn="l"/>
            <a:r>
              <a:rPr lang="en-US" altLang="zh-CN" sz="1400"/>
              <a:t>               2. </a:t>
            </a:r>
            <a:r>
              <a:rPr lang="zh-CN" altLang="en-US" sz="1400"/>
              <a:t>上位机与柜通讯协议头部有额外增加的设备类型字段</a:t>
            </a:r>
            <a:endParaRPr lang="zh-CN" altLang="en-US" sz="1400"/>
          </a:p>
          <a:p>
            <a:pPr algn="l"/>
            <a:r>
              <a:rPr lang="en-US" altLang="zh-CN" sz="1400"/>
              <a:t>               3. </a:t>
            </a:r>
            <a:r>
              <a:rPr lang="zh-CN" altLang="en-US" sz="1400"/>
              <a:t>数据段的长度不同，部分有限制</a:t>
            </a:r>
            <a:endParaRPr lang="zh-CN" altLang="en-US" sz="140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文本框 9"/>
          <p:cNvSpPr txBox="1"/>
          <p:nvPr/>
        </p:nvSpPr>
        <p:spPr>
          <a:xfrm>
            <a:off x="4296832" y="1767080"/>
            <a:ext cx="3220853" cy="878837"/>
          </a:xfrm>
          <a:prstGeom prst="rect">
            <a:avLst/>
          </a:prstGeom>
          <a:ln w="12700">
            <a:miter lim="400000"/>
          </a:ln>
        </p:spPr>
        <p:txBody>
          <a:bodyPr lIns="45718" tIns="45718" rIns="45718" bIns="45718">
            <a:spAutoFit/>
          </a:bodyPr>
          <a:lstStyle/>
          <a:p>
            <a:pPr algn="ctr">
              <a:defRPr sz="38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t>Data   </a:t>
            </a:r>
            <a:r>
              <a:rPr sz="4400"/>
              <a:t>时 代</a:t>
            </a:r>
            <a:endParaRPr sz="4400"/>
          </a:p>
        </p:txBody>
      </p:sp>
      <p:sp>
        <p:nvSpPr>
          <p:cNvPr id="219" name="文本框 9"/>
          <p:cNvSpPr txBox="1"/>
          <p:nvPr/>
        </p:nvSpPr>
        <p:spPr>
          <a:xfrm>
            <a:off x="4554503" y="3958009"/>
            <a:ext cx="2051973" cy="358137"/>
          </a:xfrm>
          <a:prstGeom prst="rect">
            <a:avLst/>
          </a:prstGeom>
          <a:ln w="12700">
            <a:miter lim="400000"/>
          </a:ln>
        </p:spPr>
        <p:txBody>
          <a:bodyPr lIns="45718" tIns="45718" rIns="45718" bIns="45718">
            <a:spAutoFit/>
          </a:bodyPr>
          <a:lstStyle>
            <a:lvl1pPr algn="ctr">
              <a:defRPr sz="1600">
                <a:solidFill>
                  <a:srgbClr val="FFFFFF"/>
                </a:solidFill>
                <a:uFill>
                  <a:solidFill>
                    <a:srgbClr val="0000FF"/>
                  </a:solidFill>
                </a:uFill>
                <a:latin typeface="微软雅黑 Light" panose="020B0502040204020203" charset="-122"/>
                <a:ea typeface="微软雅黑 Light" panose="020B0502040204020203" charset="-122"/>
                <a:cs typeface="微软雅黑 Light" panose="020B0502040204020203" charset="-122"/>
                <a:sym typeface="微软雅黑 Light" panose="020B0502040204020203" charset="-122"/>
                <a:hlinkClick r:id="rId1"/>
              </a:defRPr>
            </a:lvl1pPr>
          </a:lstStyle>
          <a:p>
            <a:pPr>
              <a:defRPr>
                <a:uFillTx/>
              </a:defRPr>
            </a:pPr>
            <a:r>
              <a:rPr>
                <a:uFill>
                  <a:solidFill>
                    <a:srgbClr val="0000FF"/>
                  </a:solidFill>
                </a:uFill>
                <a:hlinkClick r:id="rId1"/>
              </a:rPr>
              <a:t> </a:t>
            </a:r>
            <a:endParaRPr>
              <a:uFill>
                <a:solidFill>
                  <a:srgbClr val="0000FF"/>
                </a:solidFill>
              </a:uFill>
              <a:hlinkClick r:id="rId1"/>
            </a:endParaRPr>
          </a:p>
        </p:txBody>
      </p:sp>
      <p:pic>
        <p:nvPicPr>
          <p:cNvPr id="220" name="图像" descr="图像"/>
          <p:cNvPicPr>
            <a:picLocks noChangeAspect="1"/>
          </p:cNvPicPr>
          <p:nvPr/>
        </p:nvPicPr>
        <p:blipFill>
          <a:blip r:embed="rId2"/>
          <a:stretch>
            <a:fillRect/>
          </a:stretch>
        </p:blipFill>
        <p:spPr>
          <a:xfrm>
            <a:off x="828" y="-36830"/>
            <a:ext cx="12235493" cy="6883400"/>
          </a:xfrm>
          <a:prstGeom prst="rect">
            <a:avLst/>
          </a:prstGeom>
          <a:ln w="12700">
            <a:miter lim="400000"/>
            <a:headEnd/>
            <a:tailEnd/>
          </a:ln>
        </p:spPr>
      </p:pic>
      <p:sp>
        <p:nvSpPr>
          <p:cNvPr id="205" name="Inter Magic   &amp;   Scent Magic"/>
          <p:cNvSpPr txBox="1"/>
          <p:nvPr/>
        </p:nvSpPr>
        <p:spPr>
          <a:xfrm>
            <a:off x="5239385" y="257175"/>
            <a:ext cx="1799590" cy="307340"/>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r>
              <a:rPr lang="zh-CN"/>
              <a:t>原来设备</a:t>
            </a:r>
            <a:r>
              <a:rPr lang="zh-CN"/>
              <a:t>有协议</a:t>
            </a:r>
            <a:endParaRPr lang="zh-CN"/>
          </a:p>
        </p:txBody>
      </p:sp>
      <p:pic>
        <p:nvPicPr>
          <p:cNvPr id="9" name="图片 8"/>
          <p:cNvPicPr>
            <a:picLocks noChangeAspect="1"/>
          </p:cNvPicPr>
          <p:nvPr/>
        </p:nvPicPr>
        <p:blipFill>
          <a:blip r:embed="rId3"/>
          <a:stretch>
            <a:fillRect/>
          </a:stretch>
        </p:blipFill>
        <p:spPr>
          <a:xfrm>
            <a:off x="4180205" y="1336675"/>
            <a:ext cx="4152900" cy="3714750"/>
          </a:xfrm>
          <a:prstGeom prst="rect">
            <a:avLst/>
          </a:prstGeom>
        </p:spPr>
      </p:pic>
      <p:pic>
        <p:nvPicPr>
          <p:cNvPr id="10" name="图片 9"/>
          <p:cNvPicPr>
            <a:picLocks noChangeAspect="1"/>
          </p:cNvPicPr>
          <p:nvPr/>
        </p:nvPicPr>
        <p:blipFill>
          <a:blip r:embed="rId4"/>
          <a:stretch>
            <a:fillRect/>
          </a:stretch>
        </p:blipFill>
        <p:spPr>
          <a:xfrm>
            <a:off x="8676640" y="1299210"/>
            <a:ext cx="3143250" cy="2943225"/>
          </a:xfrm>
          <a:prstGeom prst="rect">
            <a:avLst/>
          </a:prstGeom>
        </p:spPr>
      </p:pic>
      <p:pic>
        <p:nvPicPr>
          <p:cNvPr id="11" name="图片 10"/>
          <p:cNvPicPr>
            <a:picLocks noChangeAspect="1"/>
          </p:cNvPicPr>
          <p:nvPr/>
        </p:nvPicPr>
        <p:blipFill>
          <a:blip r:embed="rId5"/>
          <a:stretch>
            <a:fillRect/>
          </a:stretch>
        </p:blipFill>
        <p:spPr>
          <a:xfrm>
            <a:off x="558800" y="1394460"/>
            <a:ext cx="3267075" cy="2724150"/>
          </a:xfrm>
          <a:prstGeom prst="rect">
            <a:avLst/>
          </a:prstGeom>
        </p:spPr>
      </p:pic>
      <p:sp>
        <p:nvSpPr>
          <p:cNvPr id="12" name="Inter Magic   &amp;   Scent Magic"/>
          <p:cNvSpPr txBox="1"/>
          <p:nvPr/>
        </p:nvSpPr>
        <p:spPr>
          <a:xfrm>
            <a:off x="557530" y="5156200"/>
            <a:ext cx="11285220" cy="430530"/>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pPr algn="l"/>
            <a:r>
              <a:rPr lang="en-US" altLang="zh-CN" sz="1400"/>
              <a:t>       </a:t>
            </a:r>
            <a:r>
              <a:rPr lang="zh-CN" altLang="en-US" sz="1400"/>
              <a:t>气味播放模块多点无线组网通讯有源设备类型设备地址和目标设备类型目标设备地址编号；同步器主动上报同步信息有一字节数据长度段，还有特别的设备</a:t>
            </a:r>
            <a:r>
              <a:rPr lang="en-US" altLang="zh-CN" sz="1400"/>
              <a:t>ID</a:t>
            </a:r>
            <a:r>
              <a:rPr lang="zh-CN" altLang="en-US" sz="1400"/>
              <a:t>段</a:t>
            </a:r>
            <a:r>
              <a:rPr lang="en-US" altLang="zh-CN" sz="1400"/>
              <a:t>(</a:t>
            </a:r>
            <a:r>
              <a:rPr lang="zh-CN" altLang="en-US" sz="1400"/>
              <a:t>相当于设备地址</a:t>
            </a:r>
            <a:r>
              <a:rPr lang="en-US" altLang="zh-CN" sz="1400"/>
              <a:t>)</a:t>
            </a:r>
            <a:r>
              <a:rPr lang="zh-CN" altLang="en-US" sz="1400">
                <a:ea typeface="宋体" panose="02010600030101010101" pitchFamily="2" charset="-122"/>
              </a:rPr>
              <a:t>；分众传媒通讯协议有额外的帧数据长度</a:t>
            </a:r>
            <a:endParaRPr lang="zh-CN" altLang="en-US" sz="1400">
              <a:ea typeface="宋体" panose="02010600030101010101" pitchFamily="2" charset="-122"/>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文本框 9"/>
          <p:cNvSpPr txBox="1"/>
          <p:nvPr/>
        </p:nvSpPr>
        <p:spPr>
          <a:xfrm>
            <a:off x="4296832" y="1767080"/>
            <a:ext cx="3220853" cy="878837"/>
          </a:xfrm>
          <a:prstGeom prst="rect">
            <a:avLst/>
          </a:prstGeom>
          <a:ln w="12700">
            <a:miter lim="400000"/>
          </a:ln>
        </p:spPr>
        <p:txBody>
          <a:bodyPr lIns="45718" tIns="45718" rIns="45718" bIns="45718">
            <a:spAutoFit/>
          </a:bodyPr>
          <a:lstStyle/>
          <a:p>
            <a:pPr algn="ctr">
              <a:defRPr sz="38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800"/>
              <a:t>Data   </a:t>
            </a:r>
            <a:r>
              <a:rPr sz="4400"/>
              <a:t>时 代</a:t>
            </a:r>
            <a:endParaRPr sz="4400"/>
          </a:p>
        </p:txBody>
      </p:sp>
      <p:sp>
        <p:nvSpPr>
          <p:cNvPr id="219" name="文本框 9"/>
          <p:cNvSpPr txBox="1"/>
          <p:nvPr/>
        </p:nvSpPr>
        <p:spPr>
          <a:xfrm>
            <a:off x="4554503" y="3958009"/>
            <a:ext cx="2051973" cy="358137"/>
          </a:xfrm>
          <a:prstGeom prst="rect">
            <a:avLst/>
          </a:prstGeom>
          <a:ln w="12700">
            <a:miter lim="400000"/>
          </a:ln>
        </p:spPr>
        <p:txBody>
          <a:bodyPr lIns="45718" tIns="45718" rIns="45718" bIns="45718">
            <a:spAutoFit/>
          </a:bodyPr>
          <a:lstStyle>
            <a:lvl1pPr algn="ctr">
              <a:defRPr sz="1600">
                <a:solidFill>
                  <a:srgbClr val="FFFFFF"/>
                </a:solidFill>
                <a:uFill>
                  <a:solidFill>
                    <a:srgbClr val="0000FF"/>
                  </a:solidFill>
                </a:uFill>
                <a:latin typeface="微软雅黑 Light" panose="020B0502040204020203" charset="-122"/>
                <a:ea typeface="微软雅黑 Light" panose="020B0502040204020203" charset="-122"/>
                <a:cs typeface="微软雅黑 Light" panose="020B0502040204020203" charset="-122"/>
                <a:sym typeface="微软雅黑 Light" panose="020B0502040204020203" charset="-122"/>
                <a:hlinkClick r:id="rId1"/>
              </a:defRPr>
            </a:lvl1pPr>
          </a:lstStyle>
          <a:p>
            <a:pPr>
              <a:defRPr>
                <a:uFillTx/>
              </a:defRPr>
            </a:pPr>
            <a:r>
              <a:rPr>
                <a:uFill>
                  <a:solidFill>
                    <a:srgbClr val="0000FF"/>
                  </a:solidFill>
                </a:uFill>
                <a:hlinkClick r:id="rId1"/>
              </a:rPr>
              <a:t> </a:t>
            </a:r>
            <a:endParaRPr>
              <a:uFill>
                <a:solidFill>
                  <a:srgbClr val="0000FF"/>
                </a:solidFill>
              </a:uFill>
              <a:hlinkClick r:id="rId1"/>
            </a:endParaRPr>
          </a:p>
        </p:txBody>
      </p:sp>
      <p:pic>
        <p:nvPicPr>
          <p:cNvPr id="220" name="图像" descr="图像"/>
          <p:cNvPicPr>
            <a:picLocks noChangeAspect="1"/>
          </p:cNvPicPr>
          <p:nvPr/>
        </p:nvPicPr>
        <p:blipFill>
          <a:blip r:embed="rId2"/>
          <a:stretch>
            <a:fillRect/>
          </a:stretch>
        </p:blipFill>
        <p:spPr>
          <a:xfrm>
            <a:off x="828" y="-3175"/>
            <a:ext cx="12235493" cy="6883400"/>
          </a:xfrm>
          <a:prstGeom prst="rect">
            <a:avLst/>
          </a:prstGeom>
          <a:ln w="12700">
            <a:miter lim="400000"/>
            <a:headEnd/>
            <a:tailEnd/>
          </a:ln>
        </p:spPr>
      </p:pic>
      <p:pic>
        <p:nvPicPr>
          <p:cNvPr id="6" name="图片 5"/>
          <p:cNvPicPr>
            <a:picLocks noChangeAspect="1"/>
          </p:cNvPicPr>
          <p:nvPr/>
        </p:nvPicPr>
        <p:blipFill>
          <a:blip r:embed="rId3"/>
          <a:stretch>
            <a:fillRect/>
          </a:stretch>
        </p:blipFill>
        <p:spPr>
          <a:xfrm>
            <a:off x="982345" y="1939290"/>
            <a:ext cx="4057650" cy="2743200"/>
          </a:xfrm>
          <a:prstGeom prst="rect">
            <a:avLst/>
          </a:prstGeom>
        </p:spPr>
      </p:pic>
      <p:pic>
        <p:nvPicPr>
          <p:cNvPr id="7" name="图片 6"/>
          <p:cNvPicPr>
            <a:picLocks noChangeAspect="1"/>
          </p:cNvPicPr>
          <p:nvPr/>
        </p:nvPicPr>
        <p:blipFill>
          <a:blip r:embed="rId4"/>
          <a:stretch>
            <a:fillRect/>
          </a:stretch>
        </p:blipFill>
        <p:spPr>
          <a:xfrm>
            <a:off x="6198235" y="1384300"/>
            <a:ext cx="5086350" cy="4762500"/>
          </a:xfrm>
          <a:prstGeom prst="rect">
            <a:avLst/>
          </a:prstGeom>
        </p:spPr>
      </p:pic>
      <p:sp>
        <p:nvSpPr>
          <p:cNvPr id="205" name="Inter Magic   &amp;   Scent Magic"/>
          <p:cNvSpPr txBox="1"/>
          <p:nvPr/>
        </p:nvSpPr>
        <p:spPr>
          <a:xfrm>
            <a:off x="1212305" y="1424940"/>
            <a:ext cx="3573145" cy="307340"/>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r>
              <a:rPr lang="en-US" altLang="zh-CN"/>
              <a:t>StarRides</a:t>
            </a:r>
            <a:r>
              <a:rPr lang="zh-CN" altLang="en-US"/>
              <a:t>通讯协议</a:t>
            </a:r>
            <a:r>
              <a:rPr lang="en-US" altLang="zh-CN"/>
              <a:t>(4G</a:t>
            </a:r>
            <a:r>
              <a:rPr lang="zh-CN" altLang="en-US"/>
              <a:t>模块</a:t>
            </a:r>
            <a:r>
              <a:rPr lang="en-US" altLang="zh-CN"/>
              <a:t>)</a:t>
            </a:r>
            <a:endParaRPr lang="en-US" altLang="zh-CN"/>
          </a:p>
        </p:txBody>
      </p:sp>
      <p:sp>
        <p:nvSpPr>
          <p:cNvPr id="2" name="Inter Magic   &amp;   Scent Magic"/>
          <p:cNvSpPr txBox="1"/>
          <p:nvPr/>
        </p:nvSpPr>
        <p:spPr>
          <a:xfrm>
            <a:off x="5239385" y="276225"/>
            <a:ext cx="1799590" cy="307340"/>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r>
              <a:rPr lang="zh-CN"/>
              <a:t>原来设备</a:t>
            </a:r>
            <a:r>
              <a:rPr lang="zh-CN"/>
              <a:t>有协议</a:t>
            </a:r>
            <a:endParaRPr lang="zh-CN"/>
          </a:p>
        </p:txBody>
      </p:sp>
      <p:sp>
        <p:nvSpPr>
          <p:cNvPr id="3" name="左箭头 2"/>
          <p:cNvSpPr/>
          <p:nvPr/>
        </p:nvSpPr>
        <p:spPr>
          <a:xfrm>
            <a:off x="5077460" y="3709670"/>
            <a:ext cx="1056640" cy="507045"/>
          </a:xfrm>
          <a:prstGeom prst="leftArrow">
            <a:avLst/>
          </a:prstGeom>
          <a:solidFill>
            <a:srgbClr val="FFFFFF"/>
          </a:solidFill>
          <a:ln w="25400" cap="flat">
            <a:solidFill>
              <a:schemeClr val="accent1"/>
            </a:solidFill>
            <a:prstDash val="solid"/>
            <a:round/>
          </a:ln>
        </p:spPr>
        <p:style>
          <a:lnRef idx="0">
            <a:scrgbClr r="0" g="0" b="0"/>
          </a:lnRef>
          <a:fillRef idx="0">
            <a:scrgbClr r="0" g="0" b="0"/>
          </a:fillRef>
          <a:effectRef idx="0">
            <a:scrgbClr r="0" g="0" b="0"/>
          </a:effectRef>
          <a:fontRef idx="none"/>
        </p:style>
        <p:txBody>
          <a:bodyPr rot="0" vertOverflow="overflow" horzOverflow="overflow" vert="horz" wrap="square" lIns="0" tIns="0" rIns="0" bIns="0" numCol="1" spcCol="38100" rtlCol="0" anchor="t" forceAA="0">
            <a:spAutoFit/>
          </a:bodyPr>
          <a:p>
            <a:pPr marL="0" marR="0" indent="0" algn="l" defTabSz="914400" rtl="0" fontAlgn="auto" latinLnBrk="0" hangingPunct="0">
              <a:lnSpc>
                <a:spcPct val="100000"/>
              </a:lnSpc>
              <a:spcBef>
                <a:spcPts val="0"/>
              </a:spcBef>
              <a:spcAft>
                <a:spcPts val="0"/>
              </a:spcAft>
              <a:buClrTx/>
              <a:buSzTx/>
              <a:buFontTx/>
              <a:buNone/>
            </a:pPr>
            <a:r>
              <a:rPr kumimoji="0" lang="zh-CN" altLang="en-US" sz="1600" b="0" i="0" u="none" strike="noStrike" cap="none" spc="0" normalizeH="0" baseline="0">
                <a:ln>
                  <a:noFill/>
                </a:ln>
                <a:solidFill>
                  <a:srgbClr val="000000"/>
                </a:solidFill>
                <a:effectLst/>
                <a:uFillTx/>
                <a:latin typeface="+mn-lt"/>
                <a:ea typeface="+mn-ea"/>
                <a:cs typeface="+mn-cs"/>
                <a:sym typeface="Helvetica"/>
              </a:rPr>
              <a:t>有效数据</a:t>
            </a:r>
            <a:endParaRPr kumimoji="0" lang="zh-CN" altLang="en-US" sz="1600" b="0" i="0" u="none" strike="noStrike" cap="none" spc="0" normalizeH="0" baseline="0">
              <a:ln>
                <a:noFill/>
              </a:ln>
              <a:solidFill>
                <a:srgbClr val="000000"/>
              </a:solidFill>
              <a:effectLst/>
              <a:uFillTx/>
              <a:latin typeface="+mn-lt"/>
              <a:ea typeface="+mn-ea"/>
              <a:cs typeface="+mn-cs"/>
              <a:sym typeface="Helvetica"/>
            </a:endParaRPr>
          </a:p>
        </p:txBody>
      </p:sp>
      <p:sp>
        <p:nvSpPr>
          <p:cNvPr id="12" name="Inter Magic   &amp;   Scent Magic"/>
          <p:cNvSpPr txBox="1"/>
          <p:nvPr/>
        </p:nvSpPr>
        <p:spPr>
          <a:xfrm>
            <a:off x="557530" y="5156200"/>
            <a:ext cx="5389880" cy="645795"/>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pPr algn="l"/>
            <a:r>
              <a:rPr lang="en-US" altLang="zh-CN" sz="1400"/>
              <a:t>       </a:t>
            </a:r>
            <a:r>
              <a:rPr lang="zh-CN" altLang="en-US" sz="1400"/>
              <a:t>现有气味播放模块通讯协议不仅包含了设备地址，还包含了源端和目标端设备类型，数据段长度根据料盒数，播放气味数进行长度控制。</a:t>
            </a:r>
            <a:endParaRPr lang="zh-CN" altLang="en-US" sz="140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 name="文本框 9"/>
          <p:cNvSpPr txBox="1"/>
          <p:nvPr/>
        </p:nvSpPr>
        <p:spPr>
          <a:xfrm>
            <a:off x="4296832" y="1767080"/>
            <a:ext cx="3220853" cy="878837"/>
          </a:xfrm>
          <a:prstGeom prst="rect">
            <a:avLst/>
          </a:prstGeom>
          <a:ln w="12700">
            <a:miter lim="400000"/>
          </a:ln>
        </p:spPr>
        <p:txBody>
          <a:bodyPr lIns="45718" tIns="45718" rIns="45718" bIns="45718">
            <a:spAutoFit/>
          </a:bodyPr>
          <a:lstStyle/>
          <a:p>
            <a:pPr algn="ctr">
              <a:defRPr sz="38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t>Data   </a:t>
            </a:r>
            <a:r>
              <a:rPr sz="4400"/>
              <a:t>时 代</a:t>
            </a:r>
            <a:endParaRPr sz="4400"/>
          </a:p>
        </p:txBody>
      </p:sp>
      <p:sp>
        <p:nvSpPr>
          <p:cNvPr id="595" name="文本框 9"/>
          <p:cNvSpPr txBox="1"/>
          <p:nvPr/>
        </p:nvSpPr>
        <p:spPr>
          <a:xfrm>
            <a:off x="4554503" y="3958009"/>
            <a:ext cx="2051973" cy="358137"/>
          </a:xfrm>
          <a:prstGeom prst="rect">
            <a:avLst/>
          </a:prstGeom>
          <a:ln w="12700">
            <a:miter lim="400000"/>
          </a:ln>
        </p:spPr>
        <p:txBody>
          <a:bodyPr lIns="45718" tIns="45718" rIns="45718" bIns="45718">
            <a:spAutoFit/>
          </a:bodyPr>
          <a:lstStyle>
            <a:lvl1pPr algn="ctr">
              <a:defRPr sz="1600">
                <a:solidFill>
                  <a:srgbClr val="FFFFFF"/>
                </a:solidFill>
                <a:uFill>
                  <a:solidFill>
                    <a:srgbClr val="0000FF"/>
                  </a:solidFill>
                </a:uFill>
                <a:latin typeface="微软雅黑 Light" panose="020B0502040204020203" charset="-122"/>
                <a:ea typeface="微软雅黑 Light" panose="020B0502040204020203" charset="-122"/>
                <a:cs typeface="微软雅黑 Light" panose="020B0502040204020203" charset="-122"/>
                <a:sym typeface="微软雅黑 Light" panose="020B0502040204020203" charset="-122"/>
                <a:hlinkClick r:id="rId1"/>
              </a:defRPr>
            </a:lvl1pPr>
          </a:lstStyle>
          <a:p>
            <a:pPr>
              <a:defRPr>
                <a:uFillTx/>
              </a:defRPr>
            </a:pPr>
            <a:r>
              <a:rPr>
                <a:uFill>
                  <a:solidFill>
                    <a:srgbClr val="0000FF"/>
                  </a:solidFill>
                </a:uFill>
                <a:hlinkClick r:id="rId1"/>
              </a:rPr>
              <a:t> </a:t>
            </a:r>
            <a:endParaRPr>
              <a:uFill>
                <a:solidFill>
                  <a:srgbClr val="0000FF"/>
                </a:solidFill>
              </a:uFill>
              <a:hlinkClick r:id="rId1"/>
            </a:endParaRPr>
          </a:p>
        </p:txBody>
      </p:sp>
      <p:pic>
        <p:nvPicPr>
          <p:cNvPr id="596" name="图像" descr="图像"/>
          <p:cNvPicPr>
            <a:picLocks noChangeAspect="1"/>
          </p:cNvPicPr>
          <p:nvPr/>
        </p:nvPicPr>
        <p:blipFill>
          <a:blip r:embed="rId2"/>
          <a:stretch>
            <a:fillRect/>
          </a:stretch>
        </p:blipFill>
        <p:spPr>
          <a:xfrm>
            <a:off x="828" y="-12700"/>
            <a:ext cx="12235493" cy="6883400"/>
          </a:xfrm>
          <a:prstGeom prst="rect">
            <a:avLst/>
          </a:prstGeom>
          <a:ln w="12700">
            <a:miter lim="400000"/>
            <a:headEnd/>
            <a:tailEnd/>
          </a:ln>
        </p:spPr>
      </p:pic>
      <p:pic>
        <p:nvPicPr>
          <p:cNvPr id="3" name="图片 2"/>
          <p:cNvPicPr>
            <a:picLocks noChangeAspect="1"/>
          </p:cNvPicPr>
          <p:nvPr/>
        </p:nvPicPr>
        <p:blipFill>
          <a:blip r:embed="rId3"/>
          <a:stretch>
            <a:fillRect/>
          </a:stretch>
        </p:blipFill>
        <p:spPr>
          <a:xfrm>
            <a:off x="925195" y="4422775"/>
            <a:ext cx="5791200" cy="781050"/>
          </a:xfrm>
          <a:prstGeom prst="rect">
            <a:avLst/>
          </a:prstGeom>
        </p:spPr>
      </p:pic>
      <p:sp>
        <p:nvSpPr>
          <p:cNvPr id="4" name="Inter Magic   &amp;   Scent Magic"/>
          <p:cNvSpPr txBox="1"/>
          <p:nvPr/>
        </p:nvSpPr>
        <p:spPr>
          <a:xfrm>
            <a:off x="4935220" y="285750"/>
            <a:ext cx="2332355" cy="307340"/>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r>
              <a:rPr lang="zh-CN"/>
              <a:t>现有协议存在的弊端</a:t>
            </a:r>
            <a:endParaRPr lang="zh-CN"/>
          </a:p>
        </p:txBody>
      </p:sp>
      <p:sp>
        <p:nvSpPr>
          <p:cNvPr id="5" name="Inter Magic   &amp;   Scent Magic"/>
          <p:cNvSpPr txBox="1"/>
          <p:nvPr/>
        </p:nvSpPr>
        <p:spPr>
          <a:xfrm>
            <a:off x="909320" y="850900"/>
            <a:ext cx="10628630" cy="3200400"/>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pPr algn="l"/>
            <a:r>
              <a:rPr lang="zh-CN" sz="2800"/>
              <a:t>现有协议存在的弊端</a:t>
            </a:r>
            <a:r>
              <a:rPr lang="en-US" altLang="zh-CN" sz="2800"/>
              <a:t>:</a:t>
            </a:r>
            <a:endParaRPr lang="en-US" altLang="zh-CN" sz="2800"/>
          </a:p>
          <a:p>
            <a:pPr algn="l"/>
            <a:endParaRPr lang="en-US" altLang="zh-CN"/>
          </a:p>
          <a:p>
            <a:pPr algn="l"/>
            <a:r>
              <a:rPr lang="en-US" altLang="zh-CN"/>
              <a:t>1.</a:t>
            </a:r>
            <a:r>
              <a:rPr lang="zh-CN" altLang="en-US"/>
              <a:t>帧结构上缺少数据长度段来计算数据段长度</a:t>
            </a:r>
            <a:endParaRPr lang="zh-CN" altLang="en-US"/>
          </a:p>
          <a:p>
            <a:pPr algn="l"/>
            <a:r>
              <a:rPr lang="en-US" altLang="zh-CN"/>
              <a:t>2.</a:t>
            </a:r>
            <a:r>
              <a:rPr lang="zh-CN" altLang="en-US"/>
              <a:t>部分有数据长度段的在有效数据内部里，但并不是专有，不同指令码</a:t>
            </a:r>
            <a:r>
              <a:rPr lang="zh-CN" altLang="en-US"/>
              <a:t>存在不同计数和意思</a:t>
            </a:r>
            <a:endParaRPr lang="zh-CN" altLang="en-US"/>
          </a:p>
          <a:p>
            <a:pPr algn="l"/>
            <a:r>
              <a:rPr lang="en-US" altLang="zh-CN"/>
              <a:t>3.</a:t>
            </a:r>
            <a:r>
              <a:rPr lang="zh-CN" altLang="en-US"/>
              <a:t>设备类型等业务数据不宜放在帧头部</a:t>
            </a:r>
            <a:endParaRPr lang="zh-CN" altLang="en-US"/>
          </a:p>
          <a:p>
            <a:pPr algn="l"/>
            <a:r>
              <a:rPr lang="en-US" altLang="zh-CN"/>
              <a:t>4.</a:t>
            </a:r>
            <a:r>
              <a:rPr lang="zh-CN" altLang="en-US"/>
              <a:t>协议版本号数据并非必须，而且并非行业等标准数据，不必放在帧头部作为一个标志段</a:t>
            </a:r>
            <a:endParaRPr lang="zh-CN" altLang="en-US"/>
          </a:p>
          <a:p>
            <a:pPr algn="l"/>
            <a:r>
              <a:rPr lang="en-US" altLang="zh-CN"/>
              <a:t>4.</a:t>
            </a:r>
            <a:r>
              <a:rPr lang="zh-CN" altLang="en-US"/>
              <a:t>设备专有</a:t>
            </a:r>
            <a:r>
              <a:rPr lang="en-US" altLang="zh-CN"/>
              <a:t>ID</a:t>
            </a:r>
            <a:r>
              <a:rPr lang="zh-CN" altLang="en-US"/>
              <a:t>不宜放在帧头，</a:t>
            </a:r>
            <a:r>
              <a:rPr lang="en-US" altLang="zh-CN"/>
              <a:t>ID</a:t>
            </a:r>
            <a:r>
              <a:rPr lang="zh-CN" altLang="en-US"/>
              <a:t>等</a:t>
            </a:r>
            <a:r>
              <a:rPr lang="zh-CN" altLang="en-US"/>
              <a:t>并非必需的可以放在数据段里定义</a:t>
            </a:r>
            <a:endParaRPr lang="zh-CN" altLang="en-US"/>
          </a:p>
          <a:p>
            <a:pPr algn="l"/>
            <a:r>
              <a:rPr lang="en-US" altLang="zh-CN"/>
              <a:t>5.</a:t>
            </a:r>
            <a:r>
              <a:rPr lang="zh-CN" altLang="en-US"/>
              <a:t>帧长度比较长的不宜使用累加和作为校验</a:t>
            </a:r>
            <a:endParaRPr lang="zh-CN" altLang="en-US"/>
          </a:p>
          <a:p>
            <a:pPr algn="l"/>
            <a:r>
              <a:rPr lang="en-US" altLang="zh-CN"/>
              <a:t>6.</a:t>
            </a:r>
            <a:r>
              <a:rPr lang="zh-CN" altLang="en-US"/>
              <a:t>帧尾非特殊字符，帧数据比较长时容易脏读</a:t>
            </a:r>
            <a:endParaRPr lang="zh-CN" altLang="en-US"/>
          </a:p>
          <a:p>
            <a:pPr algn="l"/>
            <a:r>
              <a:rPr lang="en-US" altLang="zh-CN"/>
              <a:t>7.</a:t>
            </a:r>
            <a:r>
              <a:rPr lang="zh-CN" altLang="en-US"/>
              <a:t>同类指令可以使用相同的指令码，在参数中增加区分</a:t>
            </a:r>
            <a:r>
              <a:rPr lang="en-US" altLang="zh-CN"/>
              <a:t>(</a:t>
            </a:r>
            <a:r>
              <a:rPr lang="zh-CN" altLang="en-US"/>
              <a:t>副指令码</a:t>
            </a:r>
            <a:r>
              <a:rPr lang="en-US" altLang="zh-CN"/>
              <a:t>)</a:t>
            </a:r>
            <a:r>
              <a:rPr lang="zh-CN" altLang="en-US">
                <a:ea typeface="宋体" panose="02010600030101010101" pitchFamily="2" charset="-122"/>
              </a:rPr>
              <a:t>，如下表所示</a:t>
            </a:r>
            <a:endParaRPr lang="zh-CN" altLang="en-US">
              <a:ea typeface="宋体" panose="02010600030101010101" pitchFamily="2" charset="-122"/>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文本框 9"/>
          <p:cNvSpPr txBox="1"/>
          <p:nvPr/>
        </p:nvSpPr>
        <p:spPr>
          <a:xfrm>
            <a:off x="4296832" y="1767080"/>
            <a:ext cx="3220853" cy="878837"/>
          </a:xfrm>
          <a:prstGeom prst="rect">
            <a:avLst/>
          </a:prstGeom>
          <a:ln w="12700">
            <a:miter lim="400000"/>
          </a:ln>
        </p:spPr>
        <p:txBody>
          <a:bodyPr lIns="45718" tIns="45718" rIns="45718" bIns="45718">
            <a:spAutoFit/>
          </a:bodyPr>
          <a:lstStyle/>
          <a:p>
            <a:pPr algn="ctr">
              <a:defRPr sz="38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sz="1800"/>
              <a:t>Data   </a:t>
            </a:r>
            <a:r>
              <a:rPr sz="4400"/>
              <a:t>时 代</a:t>
            </a:r>
            <a:endParaRPr sz="4400"/>
          </a:p>
        </p:txBody>
      </p:sp>
      <p:sp>
        <p:nvSpPr>
          <p:cNvPr id="219" name="文本框 9"/>
          <p:cNvSpPr txBox="1"/>
          <p:nvPr/>
        </p:nvSpPr>
        <p:spPr>
          <a:xfrm>
            <a:off x="4554503" y="3958009"/>
            <a:ext cx="2051973" cy="358137"/>
          </a:xfrm>
          <a:prstGeom prst="rect">
            <a:avLst/>
          </a:prstGeom>
          <a:ln w="12700">
            <a:miter lim="400000"/>
          </a:ln>
        </p:spPr>
        <p:txBody>
          <a:bodyPr lIns="45718" tIns="45718" rIns="45718" bIns="45718">
            <a:spAutoFit/>
          </a:bodyPr>
          <a:lstStyle>
            <a:lvl1pPr algn="ctr">
              <a:defRPr sz="1600">
                <a:solidFill>
                  <a:srgbClr val="FFFFFF"/>
                </a:solidFill>
                <a:uFill>
                  <a:solidFill>
                    <a:srgbClr val="0000FF"/>
                  </a:solidFill>
                </a:uFill>
                <a:latin typeface="微软雅黑 Light" panose="020B0502040204020203" charset="-122"/>
                <a:ea typeface="微软雅黑 Light" panose="020B0502040204020203" charset="-122"/>
                <a:cs typeface="微软雅黑 Light" panose="020B0502040204020203" charset="-122"/>
                <a:sym typeface="微软雅黑 Light" panose="020B0502040204020203" charset="-122"/>
                <a:hlinkClick r:id="rId1"/>
              </a:defRPr>
            </a:lvl1pPr>
          </a:lstStyle>
          <a:p>
            <a:pPr>
              <a:defRPr>
                <a:uFillTx/>
              </a:defRPr>
            </a:pPr>
            <a:r>
              <a:rPr>
                <a:uFill>
                  <a:solidFill>
                    <a:srgbClr val="0000FF"/>
                  </a:solidFill>
                </a:uFill>
                <a:hlinkClick r:id="rId1"/>
              </a:rPr>
              <a:t> </a:t>
            </a:r>
            <a:endParaRPr>
              <a:uFill>
                <a:solidFill>
                  <a:srgbClr val="0000FF"/>
                </a:solidFill>
              </a:uFill>
              <a:hlinkClick r:id="rId1"/>
            </a:endParaRPr>
          </a:p>
        </p:txBody>
      </p:sp>
      <p:pic>
        <p:nvPicPr>
          <p:cNvPr id="220" name="图像" descr="图像"/>
          <p:cNvPicPr>
            <a:picLocks noChangeAspect="1"/>
          </p:cNvPicPr>
          <p:nvPr/>
        </p:nvPicPr>
        <p:blipFill>
          <a:blip r:embed="rId2"/>
          <a:stretch>
            <a:fillRect/>
          </a:stretch>
        </p:blipFill>
        <p:spPr>
          <a:xfrm>
            <a:off x="3810" y="-12065"/>
            <a:ext cx="12235180" cy="6911975"/>
          </a:xfrm>
          <a:prstGeom prst="rect">
            <a:avLst/>
          </a:prstGeom>
          <a:ln w="12700">
            <a:miter lim="400000"/>
            <a:headEnd/>
            <a:tailEnd/>
          </a:ln>
        </p:spPr>
      </p:pic>
      <p:pic>
        <p:nvPicPr>
          <p:cNvPr id="2" name="图片 1"/>
          <p:cNvPicPr>
            <a:picLocks noChangeAspect="1"/>
          </p:cNvPicPr>
          <p:nvPr/>
        </p:nvPicPr>
        <p:blipFill>
          <a:blip r:embed="rId3"/>
          <a:stretch>
            <a:fillRect/>
          </a:stretch>
        </p:blipFill>
        <p:spPr>
          <a:xfrm>
            <a:off x="7061835" y="1108075"/>
            <a:ext cx="3343275" cy="1609725"/>
          </a:xfrm>
          <a:prstGeom prst="rect">
            <a:avLst/>
          </a:prstGeom>
        </p:spPr>
      </p:pic>
      <p:pic>
        <p:nvPicPr>
          <p:cNvPr id="3" name="图片 2"/>
          <p:cNvPicPr>
            <a:picLocks noChangeAspect="1"/>
          </p:cNvPicPr>
          <p:nvPr/>
        </p:nvPicPr>
        <p:blipFill>
          <a:blip r:embed="rId4"/>
          <a:stretch>
            <a:fillRect/>
          </a:stretch>
        </p:blipFill>
        <p:spPr>
          <a:xfrm>
            <a:off x="1538605" y="1104900"/>
            <a:ext cx="3733800" cy="1981200"/>
          </a:xfrm>
          <a:prstGeom prst="rect">
            <a:avLst/>
          </a:prstGeom>
        </p:spPr>
      </p:pic>
      <p:sp>
        <p:nvSpPr>
          <p:cNvPr id="4" name="Inter Magic   &amp;   Scent Magic"/>
          <p:cNvSpPr txBox="1"/>
          <p:nvPr/>
        </p:nvSpPr>
        <p:spPr>
          <a:xfrm>
            <a:off x="605155" y="3470275"/>
            <a:ext cx="11016000" cy="2646680"/>
          </a:xfrm>
          <a:prstGeom prst="rect">
            <a:avLst/>
          </a:prstGeom>
          <a:ln w="12700">
            <a:miter lim="400000"/>
          </a:ln>
        </p:spPr>
        <p:txBody>
          <a:bodyPr wrap="square" lIns="0" tIns="0" rIns="0" bIns="0">
            <a:spAutoFit/>
          </a:bodyPr>
          <a:lstStyle>
            <a:lvl1pPr algn="ctr">
              <a:defRPr sz="2000">
                <a:solidFill>
                  <a:srgbClr val="FFFFFF"/>
                </a:solidFill>
                <a:latin typeface="Arial" panose="020B0604020202020204"/>
                <a:ea typeface="Arial" panose="020B0604020202020204"/>
                <a:cs typeface="Arial" panose="020B0604020202020204"/>
                <a:sym typeface="Arial" panose="020B0604020202020204"/>
              </a:defRPr>
            </a:lvl1pPr>
          </a:lstStyle>
          <a:p>
            <a:pPr algn="l"/>
            <a:r>
              <a:rPr lang="zh-CN" altLang="en-US" sz="1800" b="1"/>
              <a:t>新制定的归一化协议</a:t>
            </a:r>
            <a:r>
              <a:rPr lang="en-US" altLang="zh-CN" sz="1800" b="1"/>
              <a:t>:</a:t>
            </a:r>
            <a:endParaRPr lang="en-US" altLang="zh-CN" sz="1800" b="1"/>
          </a:p>
          <a:p>
            <a:pPr algn="l"/>
            <a:endParaRPr lang="en-US" altLang="zh-CN" sz="1400"/>
          </a:p>
          <a:p>
            <a:pPr algn="l"/>
            <a:r>
              <a:rPr lang="en-US" altLang="zh-CN" sz="1400"/>
              <a:t>1.</a:t>
            </a:r>
            <a:r>
              <a:rPr lang="zh-CN" altLang="en-US" sz="1400"/>
              <a:t>包含帧头，本机设备地址，目标设备地址，功能指令码，数据长度，数据区，校验和帧尾等段</a:t>
            </a:r>
            <a:endParaRPr lang="zh-CN" altLang="en-US" sz="1400"/>
          </a:p>
          <a:p>
            <a:pPr algn="l"/>
            <a:r>
              <a:rPr lang="en-US" altLang="zh-CN" sz="1400"/>
              <a:t>2.</a:t>
            </a:r>
            <a:r>
              <a:rPr lang="zh-CN" altLang="en-US" sz="1400"/>
              <a:t>本机设备地址与目标设备地址都占</a:t>
            </a:r>
            <a:r>
              <a:rPr lang="en-US" altLang="zh-CN" sz="1400"/>
              <a:t>2</a:t>
            </a:r>
            <a:r>
              <a:rPr lang="zh-CN" altLang="en-US" sz="1400"/>
              <a:t>字节，本机主要为</a:t>
            </a:r>
            <a:r>
              <a:rPr lang="en-US" altLang="zh-CN" sz="1400"/>
              <a:t>PC</a:t>
            </a:r>
            <a:r>
              <a:rPr lang="zh-CN" altLang="en-US" sz="1400"/>
              <a:t>端，服务端等主控设备，所需地址段比较少，甚至根本不需要，可以以地址作为识别设备类型</a:t>
            </a:r>
            <a:endParaRPr lang="zh-CN" altLang="en-US" sz="1400"/>
          </a:p>
          <a:p>
            <a:pPr algn="l"/>
            <a:r>
              <a:rPr lang="en-US" altLang="zh-CN" sz="1400"/>
              <a:t>3.</a:t>
            </a:r>
            <a:r>
              <a:rPr lang="zh-CN" altLang="en-US" sz="1400"/>
              <a:t>目标设备地址占</a:t>
            </a:r>
            <a:r>
              <a:rPr lang="en-US" altLang="zh-CN" sz="1400"/>
              <a:t>2</a:t>
            </a:r>
            <a:r>
              <a:rPr lang="zh-CN" altLang="en-US" sz="1400"/>
              <a:t>字节，表示最多能精准控制同域下</a:t>
            </a:r>
            <a:r>
              <a:rPr lang="en-US" altLang="zh-CN" sz="1400"/>
              <a:t>65535</a:t>
            </a:r>
            <a:r>
              <a:rPr lang="zh-CN" altLang="en-US" sz="1400"/>
              <a:t>台设备</a:t>
            </a:r>
            <a:endParaRPr lang="zh-CN" altLang="en-US" sz="1400"/>
          </a:p>
          <a:p>
            <a:pPr algn="l"/>
            <a:r>
              <a:rPr lang="en-US" altLang="zh-CN" sz="1400"/>
              <a:t>4.</a:t>
            </a:r>
            <a:r>
              <a:rPr lang="zh-CN" altLang="en-US" sz="1400"/>
              <a:t>功能指令码继承原来协议，只占</a:t>
            </a:r>
            <a:r>
              <a:rPr lang="en-US" altLang="zh-CN" sz="1400"/>
              <a:t>1</a:t>
            </a:r>
            <a:r>
              <a:rPr lang="zh-CN" altLang="en-US" sz="1400"/>
              <a:t>字节，可以归类多个相同指令为一个指令码，通过参数区分同类指令不同种指令</a:t>
            </a:r>
            <a:endParaRPr lang="zh-CN" altLang="en-US" sz="1400"/>
          </a:p>
          <a:p>
            <a:pPr algn="l"/>
            <a:r>
              <a:rPr lang="en-US" altLang="zh-CN" sz="1400"/>
              <a:t>5.</a:t>
            </a:r>
            <a:r>
              <a:rPr lang="zh-CN" altLang="en-US" sz="1400"/>
              <a:t>帧头部增加数据长度段，可以方便在</a:t>
            </a:r>
            <a:r>
              <a:rPr lang="en-US" altLang="zh-CN" sz="1400"/>
              <a:t>TCP</a:t>
            </a:r>
            <a:r>
              <a:rPr lang="zh-CN" altLang="en-US" sz="1400"/>
              <a:t>等传输下</a:t>
            </a:r>
            <a:r>
              <a:rPr lang="zh-CN" altLang="en-US" sz="1400"/>
              <a:t>可能产生粘包现象下的数据解析效率</a:t>
            </a:r>
            <a:endParaRPr lang="zh-CN" altLang="en-US" sz="1400"/>
          </a:p>
          <a:p>
            <a:pPr algn="l"/>
            <a:r>
              <a:rPr lang="en-US" altLang="zh-CN" sz="1400"/>
              <a:t>6.</a:t>
            </a:r>
            <a:r>
              <a:rPr lang="zh-CN" altLang="en-US" sz="1400"/>
              <a:t>把帧数据长度控制在长度范围内，方便使用累加和</a:t>
            </a:r>
            <a:r>
              <a:rPr lang="en-US" altLang="zh-CN" sz="1400"/>
              <a:t>(</a:t>
            </a:r>
            <a:r>
              <a:rPr lang="zh-CN" altLang="en-US" sz="1400"/>
              <a:t>建议使用</a:t>
            </a:r>
            <a:r>
              <a:rPr lang="en-US" altLang="zh-CN" sz="1400"/>
              <a:t>CRC</a:t>
            </a:r>
            <a:r>
              <a:rPr lang="en-US" altLang="zh-CN" sz="1400"/>
              <a:t>)</a:t>
            </a:r>
            <a:endParaRPr lang="en-US" altLang="zh-CN" sz="1400"/>
          </a:p>
          <a:p>
            <a:pPr algn="l"/>
            <a:endParaRPr lang="en-US" altLang="zh-CN" sz="1400"/>
          </a:p>
          <a:p>
            <a:pPr algn="l"/>
            <a:r>
              <a:rPr lang="zh-CN" altLang="en-US" sz="1400"/>
              <a:t>       短版本取消了设备地址段，适应于</a:t>
            </a:r>
            <a:r>
              <a:rPr lang="en-US" altLang="zh-CN" sz="1400"/>
              <a:t>433</a:t>
            </a:r>
            <a:r>
              <a:rPr lang="zh-CN" altLang="en-US" sz="1400">
                <a:ea typeface="宋体" panose="02010600030101010101" pitchFamily="2" charset="-122"/>
              </a:rPr>
              <a:t>，</a:t>
            </a:r>
            <a:r>
              <a:rPr lang="en-US" altLang="zh-CN" sz="1400">
                <a:ea typeface="宋体" panose="02010600030101010101" pitchFamily="2" charset="-122"/>
              </a:rPr>
              <a:t>GPRS</a:t>
            </a:r>
            <a:r>
              <a:rPr lang="zh-CN" altLang="en-US" sz="1400">
                <a:ea typeface="宋体" panose="02010600030101010101" pitchFamily="2" charset="-122"/>
              </a:rPr>
              <a:t>等通信质量比较差，抗干扰能力差的传输设备上，需要设备地址</a:t>
            </a:r>
            <a:r>
              <a:rPr lang="en-US" altLang="zh-CN" sz="1400">
                <a:ea typeface="宋体" panose="02010600030101010101" pitchFamily="2" charset="-122"/>
              </a:rPr>
              <a:t>(</a:t>
            </a:r>
            <a:r>
              <a:rPr lang="zh-CN" altLang="en-US" sz="1400">
                <a:ea typeface="宋体" panose="02010600030101010101" pitchFamily="2" charset="-122"/>
              </a:rPr>
              <a:t>或者作为</a:t>
            </a:r>
            <a:r>
              <a:rPr lang="en-US" altLang="zh-CN" sz="1400">
                <a:ea typeface="宋体" panose="02010600030101010101" pitchFamily="2" charset="-122"/>
              </a:rPr>
              <a:t>ID)</a:t>
            </a:r>
            <a:r>
              <a:rPr lang="zh-CN" altLang="en-US" sz="1400">
                <a:ea typeface="宋体" panose="02010600030101010101" pitchFamily="2" charset="-122"/>
              </a:rPr>
              <a:t>时增加在数据段中</a:t>
            </a:r>
            <a:endParaRPr lang="zh-CN" altLang="en-US" sz="1400">
              <a:ea typeface="宋体" panose="02010600030101010101" pitchFamily="2" charset="-122"/>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8" name="文本框 9"/>
          <p:cNvSpPr txBox="1"/>
          <p:nvPr/>
        </p:nvSpPr>
        <p:spPr>
          <a:xfrm>
            <a:off x="4296832" y="1767080"/>
            <a:ext cx="3220853" cy="878837"/>
          </a:xfrm>
          <a:prstGeom prst="rect">
            <a:avLst/>
          </a:prstGeom>
          <a:ln w="12700">
            <a:miter lim="400000"/>
          </a:ln>
        </p:spPr>
        <p:txBody>
          <a:bodyPr lIns="45718" tIns="45718" rIns="45718" bIns="45718">
            <a:spAutoFit/>
          </a:bodyPr>
          <a:lstStyle/>
          <a:p>
            <a:pPr algn="ctr">
              <a:defRPr sz="38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t>Data   </a:t>
            </a:r>
            <a:r>
              <a:rPr sz="4400"/>
              <a:t>时 代</a:t>
            </a:r>
            <a:endParaRPr sz="4400"/>
          </a:p>
        </p:txBody>
      </p:sp>
      <p:sp>
        <p:nvSpPr>
          <p:cNvPr id="969" name="文本框 9"/>
          <p:cNvSpPr txBox="1"/>
          <p:nvPr/>
        </p:nvSpPr>
        <p:spPr>
          <a:xfrm>
            <a:off x="4554503" y="3958009"/>
            <a:ext cx="2051973" cy="358137"/>
          </a:xfrm>
          <a:prstGeom prst="rect">
            <a:avLst/>
          </a:prstGeom>
          <a:ln w="12700">
            <a:miter lim="400000"/>
          </a:ln>
        </p:spPr>
        <p:txBody>
          <a:bodyPr lIns="45718" tIns="45718" rIns="45718" bIns="45718">
            <a:spAutoFit/>
          </a:bodyPr>
          <a:lstStyle>
            <a:lvl1pPr algn="ctr">
              <a:defRPr sz="1600">
                <a:solidFill>
                  <a:srgbClr val="FFFFFF"/>
                </a:solidFill>
                <a:uFill>
                  <a:solidFill>
                    <a:srgbClr val="0000FF"/>
                  </a:solidFill>
                </a:uFill>
                <a:latin typeface="微软雅黑 Light" panose="020B0502040204020203" charset="-122"/>
                <a:ea typeface="微软雅黑 Light" panose="020B0502040204020203" charset="-122"/>
                <a:cs typeface="微软雅黑 Light" panose="020B0502040204020203" charset="-122"/>
                <a:sym typeface="微软雅黑 Light" panose="020B0502040204020203" charset="-122"/>
                <a:hlinkClick r:id="rId1"/>
              </a:defRPr>
            </a:lvl1pPr>
          </a:lstStyle>
          <a:p>
            <a:pPr>
              <a:defRPr>
                <a:uFillTx/>
              </a:defRPr>
            </a:pPr>
            <a:r>
              <a:rPr>
                <a:uFill>
                  <a:solidFill>
                    <a:srgbClr val="0000FF"/>
                  </a:solidFill>
                </a:uFill>
                <a:hlinkClick r:id="rId1"/>
              </a:rPr>
              <a:t> </a:t>
            </a:r>
            <a:endParaRPr>
              <a:uFill>
                <a:solidFill>
                  <a:srgbClr val="0000FF"/>
                </a:solidFill>
              </a:uFill>
              <a:hlinkClick r:id="rId1"/>
            </a:endParaRPr>
          </a:p>
        </p:txBody>
      </p:sp>
      <p:pic>
        <p:nvPicPr>
          <p:cNvPr id="970" name="图像" descr="图像"/>
          <p:cNvPicPr>
            <a:picLocks noChangeAspect="1"/>
          </p:cNvPicPr>
          <p:nvPr/>
        </p:nvPicPr>
        <p:blipFill>
          <a:blip r:embed="rId2"/>
          <a:stretch>
            <a:fillRect/>
          </a:stretch>
        </p:blipFill>
        <p:spPr>
          <a:xfrm>
            <a:off x="828" y="-12700"/>
            <a:ext cx="12235493" cy="6883400"/>
          </a:xfrm>
          <a:prstGeom prst="rect">
            <a:avLst/>
          </a:prstGeom>
          <a:ln w="12700">
            <a:miter lim="400000"/>
            <a:headEnd/>
            <a:tailEnd/>
          </a:ln>
        </p:spPr>
      </p:pic>
      <p:grpSp>
        <p:nvGrpSpPr>
          <p:cNvPr id="977" name="成组"/>
          <p:cNvGrpSpPr/>
          <p:nvPr/>
        </p:nvGrpSpPr>
        <p:grpSpPr>
          <a:xfrm>
            <a:off x="2592925" y="1253604"/>
            <a:ext cx="7006150" cy="4433083"/>
            <a:chOff x="0" y="0"/>
            <a:chExt cx="7006149" cy="4433083"/>
          </a:xfrm>
        </p:grpSpPr>
        <p:sp>
          <p:nvSpPr>
            <p:cNvPr id="971" name="文本框 9"/>
            <p:cNvSpPr txBox="1"/>
            <p:nvPr/>
          </p:nvSpPr>
          <p:spPr>
            <a:xfrm>
              <a:off x="0" y="2036965"/>
              <a:ext cx="7006150" cy="675637"/>
            </a:xfrm>
            <a:prstGeom prst="rect">
              <a:avLst/>
            </a:prstGeom>
            <a:noFill/>
            <a:ln w="12700" cap="flat">
              <a:noFill/>
              <a:miter lim="400000"/>
            </a:ln>
            <a:effectLst/>
          </p:spPr>
          <p:txBody>
            <a:bodyPr wrap="square" lIns="45718" tIns="45718" rIns="45718" bIns="45718" numCol="1" anchor="t">
              <a:spAutoFit/>
            </a:bodyPr>
            <a:lstStyle>
              <a:lvl1pPr algn="ctr">
                <a:defRPr sz="3800" b="1">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t>THANKS</a:t>
              </a:r>
            </a:p>
          </p:txBody>
        </p:sp>
        <p:pic>
          <p:nvPicPr>
            <p:cNvPr id="972" name="图片 22" descr="图片 22"/>
            <p:cNvPicPr>
              <a:picLocks noChangeAspect="1"/>
            </p:cNvPicPr>
            <p:nvPr/>
          </p:nvPicPr>
          <p:blipFill>
            <a:blip r:embed="rId3">
              <a:alphaModFix amt="75713"/>
            </a:blip>
            <a:stretch>
              <a:fillRect/>
            </a:stretch>
          </p:blipFill>
          <p:spPr>
            <a:xfrm>
              <a:off x="2977412" y="0"/>
              <a:ext cx="1051328" cy="1288783"/>
            </a:xfrm>
            <a:prstGeom prst="rect">
              <a:avLst/>
            </a:prstGeom>
            <a:ln w="12700" cap="flat">
              <a:noFill/>
              <a:miter lim="400000"/>
              <a:headEnd/>
              <a:tailEnd/>
            </a:ln>
            <a:effectLst/>
          </p:spPr>
        </p:pic>
        <p:grpSp>
          <p:nvGrpSpPr>
            <p:cNvPr id="976" name="组合 40"/>
            <p:cNvGrpSpPr/>
            <p:nvPr/>
          </p:nvGrpSpPr>
          <p:grpSpPr>
            <a:xfrm>
              <a:off x="1181747" y="4062247"/>
              <a:ext cx="4642657" cy="370837"/>
              <a:chOff x="0" y="0"/>
              <a:chExt cx="4642656" cy="370835"/>
            </a:xfrm>
          </p:grpSpPr>
          <p:sp>
            <p:nvSpPr>
              <p:cNvPr id="973" name="文本框 3"/>
              <p:cNvSpPr txBox="1"/>
              <p:nvPr/>
            </p:nvSpPr>
            <p:spPr>
              <a:xfrm>
                <a:off x="1189434" y="0"/>
                <a:ext cx="2263782" cy="370837"/>
              </a:xfrm>
              <a:prstGeom prst="rect">
                <a:avLst/>
              </a:prstGeom>
              <a:noFill/>
              <a:ln w="12700" cap="flat">
                <a:noFill/>
                <a:miter lim="400000"/>
              </a:ln>
              <a:effectLst/>
            </p:spPr>
            <p:txBody>
              <a:bodyPr wrap="none" lIns="45718" tIns="45718" rIns="45718" bIns="45718" numCol="1" anchor="t">
                <a:spAutoFit/>
              </a:bodyPr>
              <a:lstStyle>
                <a:lvl1pPr>
                  <a:defRPr>
                    <a:solidFill>
                      <a:srgbClr val="FFFFFF"/>
                    </a:solidFill>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t>www.scentrealm.com</a:t>
                </a:r>
              </a:p>
            </p:txBody>
          </p:sp>
          <p:sp>
            <p:nvSpPr>
              <p:cNvPr id="974" name="直接连接符 5"/>
              <p:cNvSpPr/>
              <p:nvPr/>
            </p:nvSpPr>
            <p:spPr>
              <a:xfrm>
                <a:off x="3880777" y="190225"/>
                <a:ext cx="761879" cy="3"/>
              </a:xfrm>
              <a:prstGeom prst="line">
                <a:avLst/>
              </a:prstGeom>
              <a:noFill/>
              <a:ln w="12700" cap="flat">
                <a:solidFill>
                  <a:srgbClr val="FAFDFD">
                    <a:alpha val="50000"/>
                  </a:srgbClr>
                </a:solidFill>
                <a:prstDash val="solid"/>
                <a:miter lim="800000"/>
                <a:headEnd type="oval" w="med" len="med"/>
              </a:ln>
              <a:effectLst/>
            </p:spPr>
            <p:txBody>
              <a:bodyPr wrap="square" lIns="45718" tIns="45718" rIns="45718" bIns="45718" numCol="1" anchor="t">
                <a:noAutofit/>
              </a:bodyPr>
              <a:lstStyle/>
              <a:p/>
            </p:txBody>
          </p:sp>
          <p:sp>
            <p:nvSpPr>
              <p:cNvPr id="975" name="直接连接符 13"/>
              <p:cNvSpPr/>
              <p:nvPr/>
            </p:nvSpPr>
            <p:spPr>
              <a:xfrm flipH="1" flipV="1">
                <a:off x="-1" y="226871"/>
                <a:ext cx="761879" cy="3"/>
              </a:xfrm>
              <a:prstGeom prst="line">
                <a:avLst/>
              </a:prstGeom>
              <a:noFill/>
              <a:ln w="12700" cap="flat">
                <a:solidFill>
                  <a:srgbClr val="FAFDFD">
                    <a:alpha val="51000"/>
                  </a:srgbClr>
                </a:solidFill>
                <a:prstDash val="solid"/>
                <a:miter lim="800000"/>
                <a:headEnd type="oval" w="med" len="med"/>
              </a:ln>
              <a:effectLst/>
            </p:spPr>
            <p:txBody>
              <a:bodyPr wrap="square" lIns="45718" tIns="45718" rIns="45718" bIns="45718" numCol="1" anchor="t">
                <a:noAutofit/>
              </a:bodyPr>
              <a:lstStyle/>
              <a:p/>
            </p:txBody>
          </p:sp>
        </p:grpSp>
      </p:grpSp>
    </p:spTree>
  </p:cSld>
  <p:clrMapOvr>
    <a:masterClrMapping/>
  </p:clrMapOvr>
  <p:transition spd="med"/>
</p:sld>
</file>

<file path=ppt/theme/theme1.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等线"/>
        <a:ea typeface="等线"/>
        <a:cs typeface="等线"/>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等线"/>
        <a:ea typeface="等线"/>
        <a:cs typeface="等线"/>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1126</Words>
  <Application>WPS 演示</Application>
  <PresentationFormat>宽屏</PresentationFormat>
  <Paragraphs>78</Paragraphs>
  <Slides>7</Slides>
  <Notes>36</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7</vt:i4>
      </vt:variant>
    </vt:vector>
  </HeadingPairs>
  <TitlesOfParts>
    <vt:vector size="21" baseType="lpstr">
      <vt:lpstr>Arial</vt:lpstr>
      <vt:lpstr>宋体</vt:lpstr>
      <vt:lpstr>Wingdings</vt:lpstr>
      <vt:lpstr>Helvetica</vt:lpstr>
      <vt:lpstr>Calibri</vt:lpstr>
      <vt:lpstr>Calibri Light</vt:lpstr>
      <vt:lpstr>Arial</vt:lpstr>
      <vt:lpstr>等线 Light</vt:lpstr>
      <vt:lpstr>等线</vt:lpstr>
      <vt:lpstr>Century Gothic</vt:lpstr>
      <vt:lpstr>微软雅黑</vt:lpstr>
      <vt:lpstr>微软雅黑 Light</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admin</cp:lastModifiedBy>
  <cp:revision>22</cp:revision>
  <dcterms:created xsi:type="dcterms:W3CDTF">2020-11-23T09:04:00Z</dcterms:created>
  <dcterms:modified xsi:type="dcterms:W3CDTF">2021-03-18T05:48:52Z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